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59" r:id="rId5"/>
    <p:sldId id="265" r:id="rId6"/>
    <p:sldId id="260" r:id="rId7"/>
    <p:sldId id="261" r:id="rId8"/>
    <p:sldId id="262" r:id="rId9"/>
    <p:sldId id="263" r:id="rId10"/>
    <p:sldId id="266" r:id="rId11"/>
    <p:sldId id="267" r:id="rId12"/>
    <p:sldId id="264" r:id="rId13"/>
    <p:sldId id="268" r:id="rId14"/>
    <p:sldId id="269" r:id="rId15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1" d="100"/>
          <a:sy n="91" d="100"/>
        </p:scale>
        <p:origin x="37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E0BADF-CD1D-2B71-3309-6F5EBD0830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DA1DFE-B614-5EF5-B4CE-CAE2B13057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29A067-097C-C986-F7E6-2B95C4987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E2028-0C39-4DC9-8959-D2B68B40796A}" type="datetimeFigureOut">
              <a:rPr lang="hr-HR" smtClean="0"/>
              <a:t>31.8.2022.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B367A3-7515-BEBD-9D48-A70870E27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A90E0E-DFD8-33A0-5CE0-2EA0F4856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4780F-2542-42F3-A131-606CE66EC67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240204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2B25AD-D9C4-8700-CDC6-9FA06BB0BF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E6A4C7-347A-ADEB-677D-71844125DA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BB8EDB-CECA-B91B-FC2E-FFA79A55A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E2028-0C39-4DC9-8959-D2B68B40796A}" type="datetimeFigureOut">
              <a:rPr lang="hr-HR" smtClean="0"/>
              <a:t>31.8.2022.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E355D5-0359-471F-9FE0-D1657666AA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F46758-2CA2-D08B-ADBE-5492B8E3F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4780F-2542-42F3-A131-606CE66EC67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126149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4BF2DEE-2DAC-2BC9-E387-3E40289667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A34B2D-FDA2-70AC-5BBA-A0B73B58E9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9985AC-6D39-A6F8-5150-F42D48C616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E2028-0C39-4DC9-8959-D2B68B40796A}" type="datetimeFigureOut">
              <a:rPr lang="hr-HR" smtClean="0"/>
              <a:t>31.8.2022.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886AE1-21B7-5DE2-DCA3-F1F2619A06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6EA637-B25A-CBD4-5D7D-83D008CB4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4780F-2542-42F3-A131-606CE66EC67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24762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8100F-62A5-B92C-E7BB-786ACB03B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6436C5-E1EB-79BE-E225-6F91FC5432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A89B4E-E0F2-40F5-B1D7-5888586DB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E2028-0C39-4DC9-8959-D2B68B40796A}" type="datetimeFigureOut">
              <a:rPr lang="hr-HR" smtClean="0"/>
              <a:t>31.8.2022.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D6D411-8502-56D8-A6F9-B2C33FBF8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1D986-3D90-F8AA-DD95-0D6475B43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4780F-2542-42F3-A131-606CE66EC67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553425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263BA-CD4A-E755-A11A-B56E95BB7A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1AAAFE-42FE-27F1-6E0D-FE2075CBC0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014D7F-A29B-F78B-F07E-46F40D16C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E2028-0C39-4DC9-8959-D2B68B40796A}" type="datetimeFigureOut">
              <a:rPr lang="hr-HR" smtClean="0"/>
              <a:t>31.8.2022.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E3847A-2E46-94CE-2A50-656C78091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289104-CCC6-AB4B-C4E3-952791003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4780F-2542-42F3-A131-606CE66EC67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560299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27C06-9FA5-E7E0-CD64-FD9A3028A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682476-AACB-4039-C2FF-14CF6D3F9E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217376-4671-AA5D-011B-1033099ED4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D6931B-117A-0F01-8883-E634117475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E2028-0C39-4DC9-8959-D2B68B40796A}" type="datetimeFigureOut">
              <a:rPr lang="hr-HR" smtClean="0"/>
              <a:t>31.8.2022.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D4AECB-4583-A6A4-D674-A40FF28B88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BB2FDE-C397-7001-9EC9-B7B32C1FC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4780F-2542-42F3-A131-606CE66EC67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284280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28BC9-D936-7578-C23B-77AB54820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B7D520-2757-A982-69EF-60167290C0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232BC0-E258-B96B-4439-9EF659B873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E091EE-D712-ED99-C67E-18F2E1F58F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89F771-C6A8-14BE-BB04-1CBA49DFF9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E462D22-C4AB-7591-4952-3BA2EFC414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E2028-0C39-4DC9-8959-D2B68B40796A}" type="datetimeFigureOut">
              <a:rPr lang="hr-HR" smtClean="0"/>
              <a:t>31.8.2022.</a:t>
            </a:fld>
            <a:endParaRPr lang="hr-H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70B1DB6-DF54-EF90-C37D-960AB15B6D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4B13207-CB05-75E0-48C7-9DB897B17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4780F-2542-42F3-A131-606CE66EC67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407470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4BB28C-88EC-75BF-9FB7-AD8518D00B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E0E315A-E419-B1C7-3A19-BDD404856B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E2028-0C39-4DC9-8959-D2B68B40796A}" type="datetimeFigureOut">
              <a:rPr lang="hr-HR" smtClean="0"/>
              <a:t>31.8.2022.</a:t>
            </a:fld>
            <a:endParaRPr lang="hr-H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CD59B5-61BD-8E90-EE3A-54EC91B2C7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04AF19-5125-4554-1496-B06440446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4780F-2542-42F3-A131-606CE66EC67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29642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2F2BF80-43A6-FBDA-00B9-EC6DAC921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E2028-0C39-4DC9-8959-D2B68B40796A}" type="datetimeFigureOut">
              <a:rPr lang="hr-HR" smtClean="0"/>
              <a:t>31.8.2022.</a:t>
            </a:fld>
            <a:endParaRPr lang="hr-H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21A194-0CD4-043B-CB63-94C72FEDA2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01BBF0-A0A1-77B8-1D33-51B1BA8D8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4780F-2542-42F3-A131-606CE66EC67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548129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FC20DE-DD70-2EF9-4A55-CA3D75BBFA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087555-081F-E7C2-D31E-9BCD35E4B2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D36E3E-5C13-5678-5F4D-2C494DDEE5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B9F0B4-6B07-2326-94DE-6B33444634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E2028-0C39-4DC9-8959-D2B68B40796A}" type="datetimeFigureOut">
              <a:rPr lang="hr-HR" smtClean="0"/>
              <a:t>31.8.2022.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090610-089C-F43A-6138-B7A576283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CA4145-FDF6-1C24-FEB6-554B45F83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4780F-2542-42F3-A131-606CE66EC67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755447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529627-04AC-D246-176F-C69F3BB6A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8B9899-820E-F669-50E2-55D7226C58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D46AFF-83A7-9B48-9F01-FD36ABBA4B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A88339-CA84-628F-B97F-FA31EB6E41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E2028-0C39-4DC9-8959-D2B68B40796A}" type="datetimeFigureOut">
              <a:rPr lang="hr-HR" smtClean="0"/>
              <a:t>31.8.2022.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B7C366-71BE-5697-8B38-9D432D257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759AEC-422C-C822-0A01-5BED0AF95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4780F-2542-42F3-A131-606CE66EC67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491168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087023D-F356-C07A-249C-1AFB58431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F64551-A94D-08FA-1D41-4A4E394BFC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BAA38C-8451-48FF-F1CC-9A9128846F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AE2028-0C39-4DC9-8959-D2B68B40796A}" type="datetimeFigureOut">
              <a:rPr lang="hr-HR" smtClean="0"/>
              <a:t>31.8.2022.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D56886-DBEA-803C-5627-4A37163399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6FD74C-6DB6-7055-8099-CBEE88E219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C4780F-2542-42F3-A131-606CE66EC67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51057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learningapps.org/watch?v=pye5t3cr520" TargetMode="External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rcRect/>
          <a:stretch>
            <a:fillRect t="-68000" b="-6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ED6BBA-ED96-67B1-65F7-B38C58086F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54808" y="3856859"/>
            <a:ext cx="6764692" cy="1012054"/>
          </a:xfrm>
        </p:spPr>
        <p:txBody>
          <a:bodyPr>
            <a:normAutofit fontScale="90000"/>
          </a:bodyPr>
          <a:lstStyle/>
          <a:p>
            <a:r>
              <a:rPr lang="hr-HR" sz="5400" b="1" dirty="0" err="1"/>
              <a:t>Lesson</a:t>
            </a:r>
            <a:r>
              <a:rPr lang="hr-HR" sz="5400" b="1" dirty="0"/>
              <a:t> 1</a:t>
            </a:r>
            <a:br>
              <a:rPr lang="hr-HR" sz="5400" b="1" dirty="0"/>
            </a:br>
            <a:r>
              <a:rPr lang="hr-HR" sz="5400" b="1" dirty="0" err="1"/>
              <a:t>Back</a:t>
            </a:r>
            <a:r>
              <a:rPr lang="hr-HR" sz="5400" b="1" dirty="0"/>
              <a:t> to </a:t>
            </a:r>
            <a:r>
              <a:rPr lang="hr-HR" sz="5400" b="1" dirty="0" err="1"/>
              <a:t>school</a:t>
            </a:r>
            <a:endParaRPr lang="hr-HR" sz="5400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3C4857-69B2-EE48-4649-CAC5F1D5B1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70181" y="2441359"/>
            <a:ext cx="6400938" cy="1710489"/>
          </a:xfrm>
        </p:spPr>
        <p:txBody>
          <a:bodyPr>
            <a:noAutofit/>
          </a:bodyPr>
          <a:lstStyle/>
          <a:p>
            <a:r>
              <a:rPr lang="hr-HR" sz="6500" b="1" dirty="0">
                <a:solidFill>
                  <a:srgbClr val="C00000"/>
                </a:solidFill>
              </a:rPr>
              <a:t>UNIT 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D0A8FD-78CA-267A-FC8E-E8AE8DDF1B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071910">
            <a:off x="501908" y="528449"/>
            <a:ext cx="4503056" cy="599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959215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06D57-0F5F-996B-B20B-7B2919788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419"/>
            <a:ext cx="10515600" cy="1325563"/>
          </a:xfrm>
        </p:spPr>
        <p:txBody>
          <a:bodyPr/>
          <a:lstStyle/>
          <a:p>
            <a:r>
              <a:rPr lang="hr-HR" i="1" dirty="0" err="1"/>
              <a:t>Workbook</a:t>
            </a:r>
            <a:r>
              <a:rPr lang="hr-HR" i="1" dirty="0"/>
              <a:t>, </a:t>
            </a:r>
            <a:r>
              <a:rPr lang="hr-HR" i="1" dirty="0" err="1"/>
              <a:t>pages</a:t>
            </a:r>
            <a:r>
              <a:rPr lang="hr-HR" i="1" dirty="0"/>
              <a:t> 8 &amp; 9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F1D05EF-B77D-5898-013B-282721FDBD9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33473"/>
            <a:ext cx="3862763" cy="5143540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C519F8B-6131-72C3-C57A-F101F3D4633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8201" y="1321394"/>
            <a:ext cx="3862762" cy="5450969"/>
          </a:xfr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2D13B92-C2C8-C2C4-109D-AD2516175033}"/>
              </a:ext>
            </a:extLst>
          </p:cNvPr>
          <p:cNvSpPr txBox="1"/>
          <p:nvPr/>
        </p:nvSpPr>
        <p:spPr>
          <a:xfrm>
            <a:off x="6339172" y="1321394"/>
            <a:ext cx="54387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800" b="1" dirty="0" err="1"/>
              <a:t>Look</a:t>
            </a:r>
            <a:r>
              <a:rPr lang="hr-HR" sz="2800" b="1" dirty="0"/>
              <a:t> at </a:t>
            </a:r>
            <a:r>
              <a:rPr lang="hr-HR" sz="2800" b="1" dirty="0" err="1"/>
              <a:t>the</a:t>
            </a:r>
            <a:r>
              <a:rPr lang="hr-HR" sz="2800" b="1" dirty="0"/>
              <a:t> </a:t>
            </a:r>
            <a:r>
              <a:rPr lang="hr-HR" sz="2800" b="1" dirty="0" err="1"/>
              <a:t>text</a:t>
            </a:r>
            <a:r>
              <a:rPr lang="hr-HR" sz="2800" b="1" dirty="0"/>
              <a:t> </a:t>
            </a:r>
            <a:r>
              <a:rPr lang="hr-HR" sz="2800" b="1" dirty="0" err="1"/>
              <a:t>and</a:t>
            </a:r>
            <a:r>
              <a:rPr lang="hr-HR" sz="2800" b="1" dirty="0"/>
              <a:t> </a:t>
            </a:r>
            <a:r>
              <a:rPr lang="hr-HR" sz="2800" b="1" dirty="0" err="1"/>
              <a:t>fill</a:t>
            </a:r>
            <a:r>
              <a:rPr lang="hr-HR" sz="2800" b="1" dirty="0"/>
              <a:t> </a:t>
            </a:r>
            <a:r>
              <a:rPr lang="hr-HR" sz="2800" b="1" dirty="0" err="1"/>
              <a:t>in</a:t>
            </a:r>
            <a:r>
              <a:rPr lang="hr-HR" sz="2800" b="1" dirty="0"/>
              <a:t> </a:t>
            </a:r>
            <a:r>
              <a:rPr lang="hr-HR" sz="2800" b="1" dirty="0" err="1"/>
              <a:t>the</a:t>
            </a:r>
            <a:r>
              <a:rPr lang="hr-HR" sz="2800" b="1" dirty="0"/>
              <a:t> </a:t>
            </a:r>
            <a:r>
              <a:rPr lang="hr-HR" sz="2800" b="1" dirty="0" err="1"/>
              <a:t>gaps</a:t>
            </a:r>
            <a:r>
              <a:rPr lang="hr-HR" sz="2800" b="1" dirty="0"/>
              <a:t> </a:t>
            </a:r>
            <a:r>
              <a:rPr lang="hr-HR" sz="2800" b="1" dirty="0" err="1"/>
              <a:t>with</a:t>
            </a:r>
            <a:r>
              <a:rPr lang="hr-HR" sz="2800" b="1" dirty="0"/>
              <a:t> </a:t>
            </a:r>
            <a:r>
              <a:rPr lang="hr-HR" sz="2800" b="1" dirty="0" err="1"/>
              <a:t>the</a:t>
            </a:r>
            <a:r>
              <a:rPr lang="hr-HR" sz="2800" b="1" dirty="0"/>
              <a:t> </a:t>
            </a:r>
            <a:r>
              <a:rPr lang="hr-HR" sz="2800" b="1" dirty="0" err="1"/>
              <a:t>words</a:t>
            </a:r>
            <a:r>
              <a:rPr lang="hr-HR" sz="2800" b="1" dirty="0"/>
              <a:t> </a:t>
            </a:r>
            <a:r>
              <a:rPr lang="hr-HR" sz="2800" b="1" dirty="0" err="1"/>
              <a:t>below</a:t>
            </a:r>
            <a:r>
              <a:rPr lang="hr-HR" sz="2800" b="1" dirty="0"/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3E91E33-BD81-ACB0-5922-47459760E695}"/>
              </a:ext>
            </a:extLst>
          </p:cNvPr>
          <p:cNvSpPr txBox="1"/>
          <p:nvPr/>
        </p:nvSpPr>
        <p:spPr>
          <a:xfrm>
            <a:off x="6339172" y="2385347"/>
            <a:ext cx="5438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800" b="1" dirty="0" err="1"/>
              <a:t>Check</a:t>
            </a:r>
            <a:r>
              <a:rPr lang="hr-HR" sz="2800" b="1" dirty="0"/>
              <a:t>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2D2FC35-601C-B552-335A-CFB350E27B92}"/>
              </a:ext>
            </a:extLst>
          </p:cNvPr>
          <p:cNvSpPr txBox="1"/>
          <p:nvPr/>
        </p:nvSpPr>
        <p:spPr>
          <a:xfrm>
            <a:off x="6338513" y="3099971"/>
            <a:ext cx="54387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800" b="1" dirty="0" err="1"/>
              <a:t>Look</a:t>
            </a:r>
            <a:r>
              <a:rPr lang="hr-HR" sz="2800" b="1" dirty="0"/>
              <a:t> at </a:t>
            </a:r>
            <a:r>
              <a:rPr lang="hr-HR" sz="2800" b="1" dirty="0" err="1"/>
              <a:t>the</a:t>
            </a:r>
            <a:r>
              <a:rPr lang="hr-HR" sz="2800" b="1" dirty="0"/>
              <a:t> </a:t>
            </a:r>
            <a:r>
              <a:rPr lang="hr-HR" sz="2800" b="1" dirty="0" err="1"/>
              <a:t>infomation</a:t>
            </a:r>
            <a:r>
              <a:rPr lang="hr-HR" sz="2800" b="1" dirty="0"/>
              <a:t> </a:t>
            </a:r>
            <a:r>
              <a:rPr lang="hr-HR" sz="2800" b="1" dirty="0" err="1"/>
              <a:t>in</a:t>
            </a:r>
            <a:r>
              <a:rPr lang="hr-HR" sz="2800" b="1" dirty="0"/>
              <a:t> </a:t>
            </a:r>
            <a:r>
              <a:rPr lang="hr-HR" sz="2800" b="1" dirty="0" err="1"/>
              <a:t>the</a:t>
            </a:r>
            <a:r>
              <a:rPr lang="hr-HR" sz="2800" b="1" dirty="0"/>
              <a:t> table </a:t>
            </a:r>
            <a:r>
              <a:rPr lang="hr-HR" sz="2800" b="1" dirty="0" err="1"/>
              <a:t>and</a:t>
            </a:r>
            <a:r>
              <a:rPr lang="hr-HR" sz="2800" b="1" dirty="0"/>
              <a:t> </a:t>
            </a:r>
            <a:r>
              <a:rPr lang="hr-HR" sz="2800" b="1" dirty="0" err="1"/>
              <a:t>fill</a:t>
            </a:r>
            <a:r>
              <a:rPr lang="hr-HR" sz="2800" b="1" dirty="0"/>
              <a:t> </a:t>
            </a:r>
            <a:r>
              <a:rPr lang="hr-HR" sz="2800" b="1" dirty="0" err="1"/>
              <a:t>in</a:t>
            </a:r>
            <a:r>
              <a:rPr lang="hr-HR" sz="2800" b="1" dirty="0"/>
              <a:t> </a:t>
            </a:r>
            <a:r>
              <a:rPr lang="hr-HR" sz="2800" b="1" dirty="0" err="1"/>
              <a:t>the</a:t>
            </a:r>
            <a:r>
              <a:rPr lang="hr-HR" sz="2800" b="1" dirty="0"/>
              <a:t> </a:t>
            </a:r>
            <a:r>
              <a:rPr lang="hr-HR" sz="2800" b="1" dirty="0" err="1"/>
              <a:t>text</a:t>
            </a:r>
            <a:r>
              <a:rPr lang="hr-HR" sz="2800" b="1" dirty="0"/>
              <a:t> </a:t>
            </a:r>
            <a:r>
              <a:rPr lang="hr-HR" sz="2800" b="1" dirty="0" err="1"/>
              <a:t>in</a:t>
            </a:r>
            <a:r>
              <a:rPr lang="hr-HR" sz="2800" b="1" dirty="0"/>
              <a:t> </a:t>
            </a:r>
            <a:r>
              <a:rPr lang="hr-HR" sz="2800" b="1" dirty="0" err="1"/>
              <a:t>Task</a:t>
            </a:r>
            <a:r>
              <a:rPr lang="hr-HR" sz="2800" b="1" dirty="0"/>
              <a:t> 2.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BC4840-9CDA-40FE-EC16-44963E751B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45" y="1514508"/>
            <a:ext cx="5742501" cy="4736156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0C903D1-2150-BAA9-E8E1-A685DEDA500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5"/>
          <a:stretch/>
        </p:blipFill>
        <p:spPr>
          <a:xfrm>
            <a:off x="414053" y="2763521"/>
            <a:ext cx="4694711" cy="34871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A0FC957-D97E-2FC2-A21E-54192F6D75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141" y="1896519"/>
            <a:ext cx="5463984" cy="4217448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9B586CB-E6EF-E1A8-277A-2794E1BCE5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60" y="2957996"/>
            <a:ext cx="5900345" cy="209449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9A4AD96-E96F-DAC5-6160-1012DD798C93}"/>
              </a:ext>
            </a:extLst>
          </p:cNvPr>
          <p:cNvSpPr txBox="1"/>
          <p:nvPr/>
        </p:nvSpPr>
        <p:spPr>
          <a:xfrm>
            <a:off x="6338513" y="4223764"/>
            <a:ext cx="5438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800" b="1" dirty="0" err="1"/>
              <a:t>Check</a:t>
            </a:r>
            <a:r>
              <a:rPr lang="hr-HR" sz="2800" b="1" dirty="0"/>
              <a:t>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832B061-B52D-9DDF-50E3-6F489E8F069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6" r="1697"/>
          <a:stretch/>
        </p:blipFill>
        <p:spPr>
          <a:xfrm>
            <a:off x="284156" y="3323814"/>
            <a:ext cx="5695951" cy="162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83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  <p:bldP spid="15" grpId="0"/>
      <p:bldP spid="24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06D57-0F5F-996B-B20B-7B2919788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419"/>
            <a:ext cx="10515600" cy="1325563"/>
          </a:xfrm>
        </p:spPr>
        <p:txBody>
          <a:bodyPr/>
          <a:lstStyle/>
          <a:p>
            <a:r>
              <a:rPr lang="hr-HR" i="1" dirty="0" err="1"/>
              <a:t>Workbook</a:t>
            </a:r>
            <a:r>
              <a:rPr lang="hr-HR" i="1" dirty="0"/>
              <a:t>, </a:t>
            </a:r>
            <a:r>
              <a:rPr lang="hr-HR" i="1" dirty="0" err="1"/>
              <a:t>page</a:t>
            </a:r>
            <a:r>
              <a:rPr lang="hr-HR" i="1" dirty="0"/>
              <a:t> 9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F1D05EF-B77D-5898-013B-282721FDBD9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33473"/>
            <a:ext cx="3862763" cy="5143540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C519F8B-6131-72C3-C57A-F101F3D4633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3892" y="1143000"/>
            <a:ext cx="4091377" cy="5485827"/>
          </a:xfr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2D13B92-C2C8-C2C4-109D-AD2516175033}"/>
              </a:ext>
            </a:extLst>
          </p:cNvPr>
          <p:cNvSpPr txBox="1"/>
          <p:nvPr/>
        </p:nvSpPr>
        <p:spPr>
          <a:xfrm>
            <a:off x="6339172" y="1321394"/>
            <a:ext cx="5438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800" b="1" dirty="0" err="1"/>
              <a:t>Write</a:t>
            </a:r>
            <a:r>
              <a:rPr lang="hr-HR" sz="2800" b="1" dirty="0"/>
              <a:t> </a:t>
            </a:r>
            <a:r>
              <a:rPr lang="hr-HR" sz="2800" b="1" dirty="0" err="1"/>
              <a:t>questions</a:t>
            </a:r>
            <a:r>
              <a:rPr lang="hr-HR" sz="2800" b="1" dirty="0"/>
              <a:t> for </a:t>
            </a:r>
            <a:r>
              <a:rPr lang="hr-HR" sz="2800" b="1" dirty="0" err="1"/>
              <a:t>these</a:t>
            </a:r>
            <a:r>
              <a:rPr lang="hr-HR" sz="2800" b="1" dirty="0"/>
              <a:t> </a:t>
            </a:r>
            <a:r>
              <a:rPr lang="hr-HR" sz="2800" b="1" dirty="0" err="1"/>
              <a:t>answers</a:t>
            </a:r>
            <a:r>
              <a:rPr lang="hr-HR" sz="2800" b="1" dirty="0"/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3E91E33-BD81-ACB0-5922-47459760E695}"/>
              </a:ext>
            </a:extLst>
          </p:cNvPr>
          <p:cNvSpPr txBox="1"/>
          <p:nvPr/>
        </p:nvSpPr>
        <p:spPr>
          <a:xfrm>
            <a:off x="6338513" y="1954638"/>
            <a:ext cx="5438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800" b="1" dirty="0" err="1"/>
              <a:t>Check</a:t>
            </a:r>
            <a:r>
              <a:rPr lang="hr-HR" sz="2800" b="1" dirty="0"/>
              <a:t>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2D2FC35-601C-B552-335A-CFB350E27B92}"/>
              </a:ext>
            </a:extLst>
          </p:cNvPr>
          <p:cNvSpPr txBox="1"/>
          <p:nvPr/>
        </p:nvSpPr>
        <p:spPr>
          <a:xfrm>
            <a:off x="6338513" y="3099971"/>
            <a:ext cx="54387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800" b="1" dirty="0"/>
              <a:t>Put </a:t>
            </a:r>
            <a:r>
              <a:rPr lang="hr-HR" sz="2800" b="1" dirty="0" err="1"/>
              <a:t>the</a:t>
            </a:r>
            <a:r>
              <a:rPr lang="hr-HR" sz="2800" b="1" dirty="0"/>
              <a:t> </a:t>
            </a:r>
            <a:r>
              <a:rPr lang="hr-HR" sz="2800" b="1" dirty="0" err="1"/>
              <a:t>verbs</a:t>
            </a:r>
            <a:r>
              <a:rPr lang="hr-HR" sz="2800" b="1" dirty="0"/>
              <a:t> </a:t>
            </a:r>
            <a:r>
              <a:rPr lang="hr-HR" sz="2800" b="1" dirty="0" err="1"/>
              <a:t>in</a:t>
            </a:r>
            <a:r>
              <a:rPr lang="hr-HR" sz="2800" b="1" dirty="0"/>
              <a:t> </a:t>
            </a:r>
            <a:r>
              <a:rPr lang="hr-HR" sz="2800" b="1" dirty="0" err="1"/>
              <a:t>brackets</a:t>
            </a:r>
            <a:r>
              <a:rPr lang="hr-HR" sz="2800" b="1" dirty="0"/>
              <a:t> </a:t>
            </a:r>
            <a:r>
              <a:rPr lang="hr-HR" sz="2800" b="1" dirty="0" err="1"/>
              <a:t>in</a:t>
            </a:r>
            <a:r>
              <a:rPr lang="hr-HR" sz="2800" b="1" dirty="0"/>
              <a:t> </a:t>
            </a:r>
            <a:r>
              <a:rPr lang="hr-HR" sz="2800" b="1" dirty="0" err="1"/>
              <a:t>the</a:t>
            </a:r>
            <a:r>
              <a:rPr lang="hr-HR" sz="2800" b="1" dirty="0"/>
              <a:t> </a:t>
            </a:r>
            <a:r>
              <a:rPr lang="hr-HR" sz="2800" b="1" dirty="0" err="1"/>
              <a:t>correct</a:t>
            </a:r>
            <a:r>
              <a:rPr lang="hr-HR" sz="2800" b="1" dirty="0"/>
              <a:t> </a:t>
            </a:r>
            <a:r>
              <a:rPr lang="hr-HR" sz="2800" b="1" dirty="0" err="1"/>
              <a:t>form</a:t>
            </a:r>
            <a:r>
              <a:rPr lang="hr-HR" sz="2800" b="1" dirty="0"/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9A4AD96-E96F-DAC5-6160-1012DD798C93}"/>
              </a:ext>
            </a:extLst>
          </p:cNvPr>
          <p:cNvSpPr txBox="1"/>
          <p:nvPr/>
        </p:nvSpPr>
        <p:spPr>
          <a:xfrm>
            <a:off x="6399728" y="4199564"/>
            <a:ext cx="5438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800" b="1" dirty="0" err="1"/>
              <a:t>Check</a:t>
            </a:r>
            <a:r>
              <a:rPr lang="hr-HR" sz="2800" b="1" dirty="0"/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577BFF-0C60-D4CF-3619-14993C8BCA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993" y="2043142"/>
            <a:ext cx="5675836" cy="2679642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CF3315F-A736-F6F6-749B-6190A59B5A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90" y="2355204"/>
            <a:ext cx="5547841" cy="232430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63837A6-B361-C1C6-0D71-F29BEA0E81E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07"/>
          <a:stretch/>
        </p:blipFill>
        <p:spPr>
          <a:xfrm>
            <a:off x="36025" y="2129836"/>
            <a:ext cx="5816804" cy="2507882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C35B3AD-29D3-F456-6679-7A06D6ADFD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87" y="2468563"/>
            <a:ext cx="5449246" cy="2134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83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  <p:bldP spid="24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57EFCFB-470A-B86E-F26B-800AB86FE32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476875" cy="6858000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A75F75-1577-4C02-8AF8-658F48119B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244475"/>
            <a:ext cx="5476875" cy="1374775"/>
          </a:xfrm>
        </p:spPr>
        <p:txBody>
          <a:bodyPr/>
          <a:lstStyle/>
          <a:p>
            <a:pPr marL="0" indent="0" algn="just">
              <a:buNone/>
            </a:pPr>
            <a:r>
              <a:rPr lang="hr-HR" b="1" dirty="0"/>
              <a:t>Read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text</a:t>
            </a:r>
            <a:r>
              <a:rPr lang="hr-HR" b="1" dirty="0"/>
              <a:t> </a:t>
            </a:r>
            <a:r>
              <a:rPr lang="hr-HR" b="1" dirty="0" err="1"/>
              <a:t>and</a:t>
            </a:r>
            <a:r>
              <a:rPr lang="hr-HR" b="1" dirty="0"/>
              <a:t> </a:t>
            </a:r>
            <a:r>
              <a:rPr lang="hr-HR" b="1" dirty="0" err="1"/>
              <a:t>compare</a:t>
            </a:r>
            <a:r>
              <a:rPr lang="hr-HR" b="1" dirty="0"/>
              <a:t> </a:t>
            </a:r>
            <a:r>
              <a:rPr lang="hr-HR" b="1" dirty="0" err="1"/>
              <a:t>schools</a:t>
            </a:r>
            <a:r>
              <a:rPr lang="hr-HR" b="1" dirty="0"/>
              <a:t> </a:t>
            </a:r>
            <a:r>
              <a:rPr lang="hr-HR" b="1" dirty="0" err="1"/>
              <a:t>in</a:t>
            </a:r>
            <a:r>
              <a:rPr lang="hr-HR" b="1" dirty="0"/>
              <a:t> China </a:t>
            </a:r>
            <a:r>
              <a:rPr lang="hr-HR" b="1" dirty="0" err="1"/>
              <a:t>and</a:t>
            </a:r>
            <a:r>
              <a:rPr lang="hr-HR" b="1" dirty="0"/>
              <a:t> Croatia.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00FD4D1-325F-28D8-A54A-B498E0C400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301" y="599824"/>
            <a:ext cx="3132091" cy="5791702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5DF9423-4FD2-796C-A3B7-9607901CEB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028" y="2115465"/>
            <a:ext cx="4698636" cy="262707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6BA842AF-7953-7CE9-8D96-CC7DE7C17D30}"/>
              </a:ext>
            </a:extLst>
          </p:cNvPr>
          <p:cNvSpPr txBox="1">
            <a:spLocks/>
          </p:cNvSpPr>
          <p:nvPr/>
        </p:nvSpPr>
        <p:spPr>
          <a:xfrm>
            <a:off x="6096000" y="1828800"/>
            <a:ext cx="5476875" cy="13747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hr-HR" b="1" dirty="0"/>
              <a:t>Read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text</a:t>
            </a:r>
            <a:r>
              <a:rPr lang="hr-HR" b="1" dirty="0"/>
              <a:t> </a:t>
            </a:r>
            <a:r>
              <a:rPr lang="hr-HR" b="1" dirty="0" err="1"/>
              <a:t>again</a:t>
            </a:r>
            <a:r>
              <a:rPr lang="hr-HR" b="1" dirty="0"/>
              <a:t> </a:t>
            </a:r>
            <a:r>
              <a:rPr lang="hr-HR" b="1" dirty="0" err="1"/>
              <a:t>and</a:t>
            </a:r>
            <a:r>
              <a:rPr lang="hr-HR" b="1" dirty="0"/>
              <a:t> </a:t>
            </a:r>
            <a:r>
              <a:rPr lang="hr-HR" b="1" dirty="0" err="1"/>
              <a:t>decide</a:t>
            </a:r>
            <a:r>
              <a:rPr lang="hr-HR" b="1" dirty="0"/>
              <a:t> </a:t>
            </a:r>
            <a:r>
              <a:rPr lang="hr-HR" b="1" dirty="0" err="1"/>
              <a:t>whether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sentences</a:t>
            </a:r>
            <a:r>
              <a:rPr lang="hr-HR" b="1" dirty="0"/>
              <a:t> are </a:t>
            </a:r>
            <a:r>
              <a:rPr lang="hr-HR" b="1" dirty="0" err="1"/>
              <a:t>True</a:t>
            </a:r>
            <a:r>
              <a:rPr lang="hr-HR" b="1" dirty="0"/>
              <a:t> (T) </a:t>
            </a:r>
            <a:r>
              <a:rPr lang="hr-HR" b="1" dirty="0" err="1"/>
              <a:t>or</a:t>
            </a:r>
            <a:r>
              <a:rPr lang="hr-HR" b="1" dirty="0"/>
              <a:t> </a:t>
            </a:r>
            <a:r>
              <a:rPr lang="hr-HR" b="1" dirty="0" err="1"/>
              <a:t>False</a:t>
            </a:r>
            <a:r>
              <a:rPr lang="hr-HR" b="1" dirty="0"/>
              <a:t> (F).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5C3327B7-35B9-2C4A-C2A7-A894D4A4F3D3}"/>
              </a:ext>
            </a:extLst>
          </p:cNvPr>
          <p:cNvSpPr txBox="1">
            <a:spLocks/>
          </p:cNvSpPr>
          <p:nvPr/>
        </p:nvSpPr>
        <p:spPr>
          <a:xfrm>
            <a:off x="6096000" y="3203575"/>
            <a:ext cx="5476875" cy="7397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hr-HR" b="1" dirty="0" err="1"/>
              <a:t>Check</a:t>
            </a:r>
            <a:r>
              <a:rPr lang="hr-HR" b="1" dirty="0"/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6897CF0-89B9-7110-5EF6-4311AAD5410E}"/>
              </a:ext>
            </a:extLst>
          </p:cNvPr>
          <p:cNvSpPr txBox="1"/>
          <p:nvPr/>
        </p:nvSpPr>
        <p:spPr>
          <a:xfrm>
            <a:off x="2287226" y="2693029"/>
            <a:ext cx="351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FF0000"/>
                </a:solidFill>
              </a:rPr>
              <a:t>F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6AAFC2B-6B8E-6B16-CD26-D3C86CA53BA9}"/>
              </a:ext>
            </a:extLst>
          </p:cNvPr>
          <p:cNvSpPr txBox="1"/>
          <p:nvPr/>
        </p:nvSpPr>
        <p:spPr>
          <a:xfrm>
            <a:off x="4588943" y="3062361"/>
            <a:ext cx="351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FF0000"/>
                </a:solidFill>
              </a:rPr>
              <a:t>F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806438D-FC4C-8DB3-2EDD-C5B40D94BCB1}"/>
              </a:ext>
            </a:extLst>
          </p:cNvPr>
          <p:cNvSpPr txBox="1"/>
          <p:nvPr/>
        </p:nvSpPr>
        <p:spPr>
          <a:xfrm>
            <a:off x="3030176" y="3388796"/>
            <a:ext cx="351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FF0000"/>
                </a:solidFill>
              </a:rPr>
              <a:t>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9A89261-2578-8AF1-5C25-CBE5F6BAB486}"/>
              </a:ext>
            </a:extLst>
          </p:cNvPr>
          <p:cNvSpPr txBox="1"/>
          <p:nvPr/>
        </p:nvSpPr>
        <p:spPr>
          <a:xfrm>
            <a:off x="1639526" y="3992120"/>
            <a:ext cx="351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FF0000"/>
                </a:solidFill>
              </a:rPr>
              <a:t>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095B3AB-2A35-92EA-19A3-74CA2BFFCCB9}"/>
              </a:ext>
            </a:extLst>
          </p:cNvPr>
          <p:cNvSpPr txBox="1"/>
          <p:nvPr/>
        </p:nvSpPr>
        <p:spPr>
          <a:xfrm>
            <a:off x="3205775" y="4357952"/>
            <a:ext cx="351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FF0000"/>
                </a:solidFill>
              </a:rPr>
              <a:t>T</a:t>
            </a: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A71F2B42-E4D9-FF0E-B225-643D58873C33}"/>
              </a:ext>
            </a:extLst>
          </p:cNvPr>
          <p:cNvSpPr txBox="1">
            <a:spLocks/>
          </p:cNvSpPr>
          <p:nvPr/>
        </p:nvSpPr>
        <p:spPr>
          <a:xfrm>
            <a:off x="6096000" y="4176786"/>
            <a:ext cx="5640280" cy="19221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hr-HR" b="1" dirty="0"/>
              <a:t>Play a game! </a:t>
            </a:r>
            <a:r>
              <a:rPr lang="hr-HR" b="1" dirty="0" err="1"/>
              <a:t>Choose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correct</a:t>
            </a:r>
            <a:r>
              <a:rPr lang="hr-HR" b="1" dirty="0"/>
              <a:t> </a:t>
            </a:r>
            <a:r>
              <a:rPr lang="hr-HR" b="1" dirty="0" err="1"/>
              <a:t>form</a:t>
            </a:r>
            <a:r>
              <a:rPr lang="hr-HR" b="1" dirty="0"/>
              <a:t> </a:t>
            </a:r>
            <a:r>
              <a:rPr lang="hr-HR" b="1" dirty="0" err="1"/>
              <a:t>of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verb</a:t>
            </a:r>
            <a:r>
              <a:rPr lang="hr-HR" b="1" dirty="0"/>
              <a:t>.</a:t>
            </a:r>
          </a:p>
          <a:p>
            <a:pPr marL="0" indent="0" algn="ctr">
              <a:buNone/>
            </a:pPr>
            <a:r>
              <a:rPr lang="hr-HR" b="1" dirty="0">
                <a:hlinkClick r:id="rId5"/>
              </a:rPr>
              <a:t>https://learningapps.org/watch?v=pye5t3cr520</a:t>
            </a:r>
            <a:r>
              <a:rPr lang="hr-HR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59243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06D57-0F5F-996B-B20B-7B2919788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419"/>
            <a:ext cx="10515600" cy="1325563"/>
          </a:xfrm>
        </p:spPr>
        <p:txBody>
          <a:bodyPr/>
          <a:lstStyle/>
          <a:p>
            <a:r>
              <a:rPr lang="hr-HR" i="1" dirty="0" err="1"/>
              <a:t>Workbook</a:t>
            </a:r>
            <a:r>
              <a:rPr lang="hr-HR" i="1" dirty="0"/>
              <a:t>, </a:t>
            </a:r>
            <a:r>
              <a:rPr lang="hr-HR" i="1" dirty="0" err="1"/>
              <a:t>page</a:t>
            </a:r>
            <a:r>
              <a:rPr lang="hr-HR" i="1" dirty="0"/>
              <a:t> 10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F1D05EF-B77D-5898-013B-282721FDBD9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33473"/>
            <a:ext cx="3862763" cy="5143540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C519F8B-6131-72C3-C57A-F101F3D4633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3892" y="1382183"/>
            <a:ext cx="4091377" cy="5194830"/>
          </a:xfr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2D13B92-C2C8-C2C4-109D-AD2516175033}"/>
              </a:ext>
            </a:extLst>
          </p:cNvPr>
          <p:cNvSpPr txBox="1"/>
          <p:nvPr/>
        </p:nvSpPr>
        <p:spPr>
          <a:xfrm>
            <a:off x="6339172" y="1124960"/>
            <a:ext cx="54387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/>
              <a:t>Make </a:t>
            </a:r>
            <a:r>
              <a:rPr lang="hr-HR" sz="2800" b="1" dirty="0" err="1"/>
              <a:t>true</a:t>
            </a:r>
            <a:r>
              <a:rPr lang="hr-HR" sz="2800" b="1" dirty="0"/>
              <a:t> </a:t>
            </a:r>
            <a:r>
              <a:rPr lang="hr-HR" sz="2800" b="1" dirty="0" err="1"/>
              <a:t>sentences</a:t>
            </a:r>
            <a:r>
              <a:rPr lang="hr-HR" sz="2800" b="1" dirty="0"/>
              <a:t> </a:t>
            </a:r>
            <a:r>
              <a:rPr lang="hr-HR" sz="2800" b="1" dirty="0" err="1"/>
              <a:t>about</a:t>
            </a:r>
            <a:r>
              <a:rPr lang="hr-HR" sz="2800" b="1" dirty="0"/>
              <a:t> </a:t>
            </a:r>
            <a:r>
              <a:rPr lang="hr-HR" sz="2800" b="1" dirty="0" err="1"/>
              <a:t>yourself</a:t>
            </a:r>
            <a:r>
              <a:rPr lang="hr-HR" sz="2800" b="1" dirty="0"/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3E91E33-BD81-ACB0-5922-47459760E695}"/>
              </a:ext>
            </a:extLst>
          </p:cNvPr>
          <p:cNvSpPr txBox="1"/>
          <p:nvPr/>
        </p:nvSpPr>
        <p:spPr>
          <a:xfrm>
            <a:off x="6310036" y="2736725"/>
            <a:ext cx="54387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 err="1"/>
              <a:t>Write</a:t>
            </a:r>
            <a:r>
              <a:rPr lang="hr-HR" sz="2800" b="1" dirty="0"/>
              <a:t> </a:t>
            </a:r>
            <a:r>
              <a:rPr lang="hr-HR" sz="2800" b="1" dirty="0" err="1"/>
              <a:t>positive</a:t>
            </a:r>
            <a:r>
              <a:rPr lang="hr-HR" sz="2800" b="1" dirty="0"/>
              <a:t> </a:t>
            </a:r>
            <a:r>
              <a:rPr lang="hr-HR" sz="2800" b="1" dirty="0" err="1"/>
              <a:t>or</a:t>
            </a:r>
            <a:r>
              <a:rPr lang="hr-HR" sz="2800" b="1" dirty="0"/>
              <a:t> negative </a:t>
            </a:r>
            <a:r>
              <a:rPr lang="hr-HR" sz="2800" b="1" dirty="0" err="1"/>
              <a:t>sentences</a:t>
            </a:r>
            <a:r>
              <a:rPr lang="hr-HR" sz="2800" b="1" dirty="0"/>
              <a:t> </a:t>
            </a:r>
            <a:r>
              <a:rPr lang="hr-HR" sz="2800" b="1" dirty="0" err="1"/>
              <a:t>and</a:t>
            </a:r>
            <a:r>
              <a:rPr lang="hr-HR" sz="2800" b="1" dirty="0"/>
              <a:t> </a:t>
            </a:r>
            <a:r>
              <a:rPr lang="hr-HR" sz="2800" b="1" dirty="0" err="1"/>
              <a:t>questions</a:t>
            </a:r>
            <a:r>
              <a:rPr lang="hr-HR" sz="2800" b="1" dirty="0"/>
              <a:t> </a:t>
            </a:r>
            <a:r>
              <a:rPr lang="hr-HR" sz="2800" b="1" dirty="0" err="1"/>
              <a:t>with</a:t>
            </a:r>
            <a:r>
              <a:rPr lang="hr-HR" sz="2800" b="1" dirty="0"/>
              <a:t> </a:t>
            </a:r>
            <a:r>
              <a:rPr lang="hr-HR" sz="2800" b="1" dirty="0" err="1"/>
              <a:t>the</a:t>
            </a:r>
            <a:r>
              <a:rPr lang="hr-HR" sz="2800" b="1" dirty="0"/>
              <a:t> </a:t>
            </a:r>
            <a:r>
              <a:rPr lang="hr-HR" sz="2800" b="1" dirty="0" err="1"/>
              <a:t>present</a:t>
            </a:r>
            <a:r>
              <a:rPr lang="hr-HR" sz="2800" b="1" dirty="0"/>
              <a:t> </a:t>
            </a:r>
            <a:r>
              <a:rPr lang="hr-HR" sz="2800" b="1" dirty="0" err="1"/>
              <a:t>simple</a:t>
            </a:r>
            <a:r>
              <a:rPr lang="hr-HR" sz="2800" b="1" dirty="0"/>
              <a:t>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2D2FC35-601C-B552-335A-CFB350E27B92}"/>
              </a:ext>
            </a:extLst>
          </p:cNvPr>
          <p:cNvSpPr txBox="1"/>
          <p:nvPr/>
        </p:nvSpPr>
        <p:spPr>
          <a:xfrm>
            <a:off x="6310035" y="4987409"/>
            <a:ext cx="54387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800" b="1" dirty="0" err="1"/>
              <a:t>Complete</a:t>
            </a:r>
            <a:r>
              <a:rPr lang="hr-HR" sz="2800" b="1" dirty="0"/>
              <a:t> </a:t>
            </a:r>
            <a:r>
              <a:rPr lang="hr-HR" sz="2800" b="1" dirty="0" err="1"/>
              <a:t>the</a:t>
            </a:r>
            <a:r>
              <a:rPr lang="hr-HR" sz="2800" b="1" dirty="0"/>
              <a:t> </a:t>
            </a:r>
            <a:r>
              <a:rPr lang="hr-HR" sz="2800" b="1" dirty="0" err="1"/>
              <a:t>sentences</a:t>
            </a:r>
            <a:r>
              <a:rPr lang="hr-HR" sz="2800" b="1" dirty="0"/>
              <a:t> </a:t>
            </a:r>
            <a:r>
              <a:rPr lang="hr-HR" sz="2800" b="1" dirty="0" err="1"/>
              <a:t>with</a:t>
            </a:r>
            <a:r>
              <a:rPr lang="hr-HR" sz="2800" b="1" dirty="0"/>
              <a:t> </a:t>
            </a:r>
            <a:r>
              <a:rPr lang="hr-HR" sz="2800" b="1" dirty="0">
                <a:solidFill>
                  <a:srgbClr val="0070C0"/>
                </a:solidFill>
              </a:rPr>
              <a:t>DO, DOES, IS, ARE.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9A4AD96-E96F-DAC5-6160-1012DD798C93}"/>
              </a:ext>
            </a:extLst>
          </p:cNvPr>
          <p:cNvSpPr txBox="1"/>
          <p:nvPr/>
        </p:nvSpPr>
        <p:spPr>
          <a:xfrm>
            <a:off x="6310036" y="4148876"/>
            <a:ext cx="5438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800" b="1" dirty="0" err="1"/>
              <a:t>Check</a:t>
            </a:r>
            <a:r>
              <a:rPr lang="hr-HR" sz="2800" b="1" dirty="0"/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CC10E5-885F-5A1F-1A25-7625D511EF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58" y="2173441"/>
            <a:ext cx="6112771" cy="2770536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3F00289-1B5A-830D-74A5-C3A682F5B79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8" t="2297" r="2824" b="6112"/>
          <a:stretch/>
        </p:blipFill>
        <p:spPr>
          <a:xfrm>
            <a:off x="82958" y="2078747"/>
            <a:ext cx="6112771" cy="295992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DE6D786-6F46-9034-F56D-B257C550D0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044" y="3045713"/>
            <a:ext cx="2967618" cy="191906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3FE634D-04EC-B2DC-08CC-C6AF8D2C801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52" y="1764991"/>
            <a:ext cx="6176629" cy="3587436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F4B7F37-07A0-F220-ECA1-89C662B4983B}"/>
              </a:ext>
            </a:extLst>
          </p:cNvPr>
          <p:cNvSpPr txBox="1"/>
          <p:nvPr/>
        </p:nvSpPr>
        <p:spPr>
          <a:xfrm>
            <a:off x="6339171" y="5995219"/>
            <a:ext cx="5438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800" b="1" dirty="0" err="1"/>
              <a:t>Check</a:t>
            </a:r>
            <a:r>
              <a:rPr lang="hr-HR" sz="2800" b="1" dirty="0"/>
              <a:t>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C18F6A5-BB50-4942-F1F7-BC603507701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2"/>
          <a:stretch/>
        </p:blipFill>
        <p:spPr>
          <a:xfrm>
            <a:off x="569691" y="2280575"/>
            <a:ext cx="5626038" cy="299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762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  <p:bldP spid="15" grpId="0"/>
      <p:bldP spid="24" grpId="0"/>
      <p:bldP spid="16" grpId="0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06D57-0F5F-996B-B20B-7B2919788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419"/>
            <a:ext cx="10515600" cy="1325563"/>
          </a:xfrm>
        </p:spPr>
        <p:txBody>
          <a:bodyPr/>
          <a:lstStyle/>
          <a:p>
            <a:r>
              <a:rPr lang="hr-HR" i="1" dirty="0" err="1"/>
              <a:t>Workbook</a:t>
            </a:r>
            <a:r>
              <a:rPr lang="hr-HR" i="1" dirty="0"/>
              <a:t>, </a:t>
            </a:r>
            <a:r>
              <a:rPr lang="hr-HR" i="1" dirty="0" err="1"/>
              <a:t>page</a:t>
            </a:r>
            <a:r>
              <a:rPr lang="hr-HR" i="1" dirty="0"/>
              <a:t> 11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F1D05EF-B77D-5898-013B-282721FDBD9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33473"/>
            <a:ext cx="3862763" cy="5143540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C519F8B-6131-72C3-C57A-F101F3D4633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8200" y="1169145"/>
            <a:ext cx="3862763" cy="5407868"/>
          </a:xfr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2D13B92-C2C8-C2C4-109D-AD2516175033}"/>
              </a:ext>
            </a:extLst>
          </p:cNvPr>
          <p:cNvSpPr txBox="1"/>
          <p:nvPr/>
        </p:nvSpPr>
        <p:spPr>
          <a:xfrm>
            <a:off x="6339170" y="1726171"/>
            <a:ext cx="5438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800" b="1" dirty="0" err="1"/>
              <a:t>Answer</a:t>
            </a:r>
            <a:r>
              <a:rPr lang="hr-HR" sz="2800" b="1" dirty="0"/>
              <a:t> </a:t>
            </a:r>
            <a:r>
              <a:rPr lang="hr-HR" sz="2800" b="1" dirty="0" err="1"/>
              <a:t>the</a:t>
            </a:r>
            <a:r>
              <a:rPr lang="hr-HR" sz="2800" b="1" dirty="0"/>
              <a:t> </a:t>
            </a:r>
            <a:r>
              <a:rPr lang="hr-HR" sz="2800" b="1" dirty="0" err="1"/>
              <a:t>questions</a:t>
            </a:r>
            <a:r>
              <a:rPr lang="hr-HR" sz="2800" b="1" dirty="0"/>
              <a:t> </a:t>
            </a:r>
            <a:r>
              <a:rPr lang="hr-HR" sz="2800" b="1" dirty="0" err="1"/>
              <a:t>in</a:t>
            </a:r>
            <a:r>
              <a:rPr lang="hr-HR" sz="2800" b="1" dirty="0"/>
              <a:t> </a:t>
            </a:r>
            <a:r>
              <a:rPr lang="hr-HR" sz="2800" b="1" dirty="0" err="1"/>
              <a:t>Task</a:t>
            </a:r>
            <a:r>
              <a:rPr lang="hr-HR" sz="2800" b="1" dirty="0"/>
              <a:t> 7.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2D2FC35-601C-B552-335A-CFB350E27B92}"/>
              </a:ext>
            </a:extLst>
          </p:cNvPr>
          <p:cNvSpPr txBox="1"/>
          <p:nvPr/>
        </p:nvSpPr>
        <p:spPr>
          <a:xfrm>
            <a:off x="6339169" y="3662481"/>
            <a:ext cx="5438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800" b="1" dirty="0"/>
              <a:t>Put </a:t>
            </a:r>
            <a:r>
              <a:rPr lang="hr-HR" sz="2800" b="1" dirty="0" err="1"/>
              <a:t>in</a:t>
            </a:r>
            <a:r>
              <a:rPr lang="hr-HR" sz="2800" b="1" dirty="0"/>
              <a:t> </a:t>
            </a:r>
            <a:r>
              <a:rPr lang="hr-HR" sz="2800" b="1" dirty="0" err="1"/>
              <a:t>the</a:t>
            </a:r>
            <a:r>
              <a:rPr lang="hr-HR" sz="2800" b="1" dirty="0"/>
              <a:t> personal </a:t>
            </a:r>
            <a:r>
              <a:rPr lang="hr-HR" sz="2800" b="1" dirty="0" err="1"/>
              <a:t>pronouns</a:t>
            </a:r>
            <a:r>
              <a:rPr lang="hr-HR" sz="2800" b="1" dirty="0"/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9A4AD96-E96F-DAC5-6160-1012DD798C93}"/>
              </a:ext>
            </a:extLst>
          </p:cNvPr>
          <p:cNvSpPr txBox="1"/>
          <p:nvPr/>
        </p:nvSpPr>
        <p:spPr>
          <a:xfrm>
            <a:off x="6339170" y="2434420"/>
            <a:ext cx="5438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800" b="1" dirty="0" err="1"/>
              <a:t>Check</a:t>
            </a:r>
            <a:r>
              <a:rPr lang="hr-HR" sz="2800" b="1" dirty="0"/>
              <a:t> (</a:t>
            </a:r>
            <a:r>
              <a:rPr lang="hr-HR" sz="2800" b="1" dirty="0" err="1"/>
              <a:t>Possible</a:t>
            </a:r>
            <a:r>
              <a:rPr lang="hr-HR" sz="2800" b="1" dirty="0"/>
              <a:t> </a:t>
            </a:r>
            <a:r>
              <a:rPr lang="hr-HR" sz="2800" b="1" dirty="0" err="1"/>
              <a:t>answers</a:t>
            </a:r>
            <a:r>
              <a:rPr lang="hr-HR" sz="2800" b="1" dirty="0"/>
              <a:t>).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F4B7F37-07A0-F220-ECA1-89C662B4983B}"/>
              </a:ext>
            </a:extLst>
          </p:cNvPr>
          <p:cNvSpPr txBox="1"/>
          <p:nvPr/>
        </p:nvSpPr>
        <p:spPr>
          <a:xfrm>
            <a:off x="6339169" y="4370730"/>
            <a:ext cx="5438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800" b="1" dirty="0" err="1"/>
              <a:t>Check</a:t>
            </a:r>
            <a:r>
              <a:rPr lang="hr-HR" sz="2800" b="1" dirty="0"/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90B263-4042-BA2F-939C-DFF924B82ED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3" t="3788" r="3470"/>
          <a:stretch/>
        </p:blipFill>
        <p:spPr>
          <a:xfrm>
            <a:off x="0" y="2342174"/>
            <a:ext cx="6096000" cy="3082353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8EA177D-19C4-2617-27A9-CAF8DF1A1C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357" y="2721557"/>
            <a:ext cx="5772800" cy="260512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3678339-59AC-8C2C-6085-19E8CFC34E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01" y="2250218"/>
            <a:ext cx="5204911" cy="3185436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C5A84CD-1CF9-DB3F-76C8-DA5172DE6A3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0"/>
          <a:stretch/>
        </p:blipFill>
        <p:spPr>
          <a:xfrm>
            <a:off x="1162050" y="2759090"/>
            <a:ext cx="4132784" cy="2530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395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6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B12685-8A4A-891C-CC56-9D4C9450A9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9549" y="1123950"/>
            <a:ext cx="11772900" cy="728663"/>
          </a:xfrm>
        </p:spPr>
        <p:txBody>
          <a:bodyPr>
            <a:noAutofit/>
          </a:bodyPr>
          <a:lstStyle/>
          <a:p>
            <a:r>
              <a:rPr lang="hr-HR" sz="5500" b="1" dirty="0">
                <a:solidFill>
                  <a:srgbClr val="0070C0"/>
                </a:solidFill>
              </a:rPr>
              <a:t>BACK TO SCHOOL</a:t>
            </a:r>
            <a:br>
              <a:rPr lang="hr-HR" sz="5500" b="1" dirty="0">
                <a:solidFill>
                  <a:srgbClr val="0070C0"/>
                </a:solidFill>
              </a:rPr>
            </a:br>
            <a:r>
              <a:rPr lang="hr-HR" sz="5500" b="1" dirty="0">
                <a:solidFill>
                  <a:srgbClr val="0070C0"/>
                </a:solidFill>
              </a:rPr>
              <a:t>IN THIS UNIT YOU WILL LEARN…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5C5A51-A5F8-8F16-5E31-0F8FD38485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7151" y="2005766"/>
            <a:ext cx="7117697" cy="4580017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05193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6000"/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80187-C106-6C1B-C56A-7A82B1F16B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b="1" i="1" dirty="0"/>
              <a:t>How </a:t>
            </a:r>
            <a:r>
              <a:rPr lang="hr-HR" b="1" i="1" dirty="0" err="1"/>
              <a:t>did</a:t>
            </a:r>
            <a:r>
              <a:rPr lang="hr-HR" b="1" i="1" dirty="0"/>
              <a:t> </a:t>
            </a:r>
            <a:r>
              <a:rPr lang="hr-HR" b="1" i="1" dirty="0" err="1"/>
              <a:t>you</a:t>
            </a:r>
            <a:r>
              <a:rPr lang="hr-HR" b="1" i="1" dirty="0"/>
              <a:t> </a:t>
            </a:r>
            <a:r>
              <a:rPr lang="hr-HR" b="1" i="1" dirty="0" err="1"/>
              <a:t>spend</a:t>
            </a:r>
            <a:r>
              <a:rPr lang="hr-HR" b="1" i="1" dirty="0"/>
              <a:t> </a:t>
            </a:r>
            <a:r>
              <a:rPr lang="hr-HR" b="1" i="1" dirty="0" err="1"/>
              <a:t>your</a:t>
            </a:r>
            <a:r>
              <a:rPr lang="hr-HR" b="1" i="1" dirty="0"/>
              <a:t> </a:t>
            </a:r>
            <a:r>
              <a:rPr lang="hr-HR" b="1" i="1" dirty="0" err="1"/>
              <a:t>summer</a:t>
            </a:r>
            <a:r>
              <a:rPr lang="hr-HR" b="1" i="1" dirty="0"/>
              <a:t> </a:t>
            </a:r>
            <a:r>
              <a:rPr lang="hr-HR" b="1" i="1" dirty="0" err="1"/>
              <a:t>holidays</a:t>
            </a:r>
            <a:r>
              <a:rPr lang="hr-HR" b="1" i="1" dirty="0"/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20F865-A152-25D3-FFF8-16D15B82FB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Write a short essay on how you spent your summer holidays.</a:t>
            </a:r>
          </a:p>
          <a:p>
            <a:pPr marL="0" indent="0">
              <a:buNone/>
            </a:pPr>
            <a:r>
              <a:rPr lang="en-US" dirty="0"/>
              <a:t>Here are a few tips to consider before writing.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/>
              <a:t>Make a list of things you’ve done over the summer.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/>
              <a:t>Narrow it down! Write about your most memorable moment.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/>
              <a:t>Or</a:t>
            </a:r>
            <a:r>
              <a:rPr lang="hr-HR" dirty="0"/>
              <a:t>g</a:t>
            </a:r>
            <a:r>
              <a:rPr lang="en-US" dirty="0" err="1"/>
              <a:t>anize</a:t>
            </a:r>
            <a:r>
              <a:rPr lang="en-US" dirty="0"/>
              <a:t> your ideas –</a:t>
            </a:r>
            <a:r>
              <a:rPr lang="hr-HR" dirty="0"/>
              <a:t> </a:t>
            </a:r>
            <a:r>
              <a:rPr lang="en-US" dirty="0"/>
              <a:t>create an outline. Put them in order of how you're going to write about them.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/>
              <a:t>Focus on your feelings</a:t>
            </a:r>
            <a:r>
              <a:rPr lang="hr-HR" dirty="0"/>
              <a:t> - </a:t>
            </a:r>
            <a:r>
              <a:rPr lang="en-US" dirty="0"/>
              <a:t>use all your senses to describe experiences.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/>
              <a:t>Have fun! </a:t>
            </a:r>
            <a:r>
              <a:rPr lang="en-US" dirty="0">
                <a:sym typeface="Wingdings" panose="05000000000000000000" pitchFamily="2" charset="2"/>
              </a:rPr>
              <a:t>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3519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698FAC8-682E-FF2A-80A0-0BA16884E22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52"/>
            <a:ext cx="5181600" cy="6845830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415612-8BCB-6899-B733-25BBA963CC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276226"/>
            <a:ext cx="5755098" cy="327660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b="1" dirty="0"/>
              <a:t>Solve the school questionnaire. </a:t>
            </a:r>
            <a:endParaRPr lang="hr-HR" b="1" dirty="0"/>
          </a:p>
          <a:p>
            <a:pPr marL="0" indent="0" algn="just">
              <a:buNone/>
            </a:pPr>
            <a:r>
              <a:rPr lang="hr-HR" b="1" dirty="0"/>
              <a:t>C</a:t>
            </a:r>
            <a:r>
              <a:rPr lang="en-US" b="1" dirty="0"/>
              <a:t>heck if you have answered mostly A’s, mostly B’s or mostly C’s. </a:t>
            </a:r>
            <a:endParaRPr lang="hr-HR" b="1" dirty="0"/>
          </a:p>
          <a:p>
            <a:pPr marL="0" indent="0" algn="just">
              <a:buNone/>
            </a:pPr>
            <a:r>
              <a:rPr lang="en-US" b="1" dirty="0"/>
              <a:t>Then, </a:t>
            </a:r>
            <a:r>
              <a:rPr lang="hr-HR" b="1" dirty="0" err="1"/>
              <a:t>find</a:t>
            </a:r>
            <a:r>
              <a:rPr lang="hr-HR" b="1" dirty="0"/>
              <a:t> </a:t>
            </a:r>
            <a:r>
              <a:rPr lang="hr-HR" b="1" dirty="0" err="1"/>
              <a:t>out</a:t>
            </a:r>
            <a:r>
              <a:rPr lang="en-US" b="1" dirty="0"/>
              <a:t> what kind of pupil you</a:t>
            </a:r>
            <a:r>
              <a:rPr lang="hr-HR" b="1" dirty="0"/>
              <a:t> are</a:t>
            </a:r>
            <a:r>
              <a:rPr lang="en-US" b="1" dirty="0"/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BDDAA8E-2511-8DEA-5649-451F228C10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50" y="109415"/>
            <a:ext cx="2943225" cy="663917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A6FE6AE-B2FB-B0EA-D686-EF732DB046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453" y="1997560"/>
            <a:ext cx="4080694" cy="354492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9507AA7-A0F2-37A4-C429-0C5DC5C33E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3591" y="3283985"/>
            <a:ext cx="4099915" cy="2697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652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06D57-0F5F-996B-B20B-7B2919788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419"/>
            <a:ext cx="10515600" cy="1325563"/>
          </a:xfrm>
        </p:spPr>
        <p:txBody>
          <a:bodyPr/>
          <a:lstStyle/>
          <a:p>
            <a:r>
              <a:rPr lang="hr-HR" i="1" dirty="0" err="1"/>
              <a:t>Workbook</a:t>
            </a:r>
            <a:r>
              <a:rPr lang="hr-HR" i="1" dirty="0"/>
              <a:t>, </a:t>
            </a:r>
            <a:r>
              <a:rPr lang="hr-HR" i="1" dirty="0" err="1"/>
              <a:t>pages</a:t>
            </a:r>
            <a:r>
              <a:rPr lang="hr-HR" i="1" dirty="0"/>
              <a:t> 6 &amp; 7 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F1D05EF-B77D-5898-013B-282721FDBD9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33473"/>
            <a:ext cx="3862763" cy="5143540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C519F8B-6131-72C3-C57A-F101F3D4633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321394"/>
            <a:ext cx="3862763" cy="5367697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353FD7-CBBB-0FBA-D05C-531FF44A9F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183543"/>
            <a:ext cx="5734050" cy="324098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2D13B92-C2C8-C2C4-109D-AD2516175033}"/>
              </a:ext>
            </a:extLst>
          </p:cNvPr>
          <p:cNvSpPr txBox="1"/>
          <p:nvPr/>
        </p:nvSpPr>
        <p:spPr>
          <a:xfrm>
            <a:off x="6339172" y="1321394"/>
            <a:ext cx="543877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/>
              <a:t>Work in pairs.</a:t>
            </a:r>
          </a:p>
          <a:p>
            <a:r>
              <a:rPr lang="en-US" sz="2800" b="1" dirty="0"/>
              <a:t>Write as many words as you can</a:t>
            </a:r>
            <a:r>
              <a:rPr lang="hr-HR" sz="2800" b="1" dirty="0"/>
              <a:t>.</a:t>
            </a:r>
            <a:r>
              <a:rPr lang="en-US" sz="2800" b="1" dirty="0"/>
              <a:t> Each word begins with a different letter of the alphabet. The pair that first completes all the words correctly, is the winner.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3E91E33-BD81-ACB0-5922-47459760E695}"/>
              </a:ext>
            </a:extLst>
          </p:cNvPr>
          <p:cNvSpPr txBox="1"/>
          <p:nvPr/>
        </p:nvSpPr>
        <p:spPr>
          <a:xfrm>
            <a:off x="6339172" y="4567932"/>
            <a:ext cx="5438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800" b="1" dirty="0" err="1"/>
              <a:t>Check</a:t>
            </a:r>
            <a:r>
              <a:rPr lang="hr-HR" sz="2800" b="1" dirty="0"/>
              <a:t>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CF04521-AC1C-58F7-BB9A-C28C1BA79E6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3" r="6200" b="4634"/>
          <a:stretch/>
        </p:blipFill>
        <p:spPr>
          <a:xfrm>
            <a:off x="414053" y="3314701"/>
            <a:ext cx="5396197" cy="200785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8E15012-45A3-D583-6B95-DC64FA45B2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34" y="1096781"/>
            <a:ext cx="4031329" cy="576121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54E3985-4802-13DA-691E-072D82C77B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29" y="1035888"/>
            <a:ext cx="5396197" cy="5510727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4523A30-1804-650D-F520-C4DA2DBCF74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6"/>
          <a:stretch/>
        </p:blipFill>
        <p:spPr>
          <a:xfrm>
            <a:off x="639857" y="1120186"/>
            <a:ext cx="4944587" cy="536769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82D2FC35-601C-B552-335A-CFB350E27B92}"/>
              </a:ext>
            </a:extLst>
          </p:cNvPr>
          <p:cNvSpPr txBox="1"/>
          <p:nvPr/>
        </p:nvSpPr>
        <p:spPr>
          <a:xfrm>
            <a:off x="6328078" y="5296557"/>
            <a:ext cx="54387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800" b="1" dirty="0" err="1"/>
              <a:t>Complete</a:t>
            </a:r>
            <a:r>
              <a:rPr lang="hr-HR" sz="2800" b="1" dirty="0"/>
              <a:t> </a:t>
            </a:r>
            <a:r>
              <a:rPr lang="hr-HR" sz="2800" b="1" dirty="0" err="1"/>
              <a:t>the</a:t>
            </a:r>
            <a:r>
              <a:rPr lang="hr-HR" sz="2800" b="1" dirty="0"/>
              <a:t> </a:t>
            </a:r>
            <a:r>
              <a:rPr lang="hr-HR" sz="2800" b="1" dirty="0" err="1"/>
              <a:t>sentences</a:t>
            </a:r>
            <a:r>
              <a:rPr lang="hr-HR" sz="2800" b="1" dirty="0"/>
              <a:t> </a:t>
            </a:r>
            <a:r>
              <a:rPr lang="hr-HR" sz="2800" b="1" dirty="0" err="1"/>
              <a:t>about</a:t>
            </a:r>
            <a:r>
              <a:rPr lang="hr-HR" sz="2800" b="1" dirty="0"/>
              <a:t> </a:t>
            </a:r>
            <a:r>
              <a:rPr lang="hr-HR" sz="2800" b="1" dirty="0" err="1"/>
              <a:t>yourself</a:t>
            </a:r>
            <a:r>
              <a:rPr lang="hr-HR" sz="2800" b="1" dirty="0"/>
              <a:t>.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D6BE92A-3C0A-46A4-4DDC-BAA1F12310F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3" y="3003316"/>
            <a:ext cx="5744107" cy="1325563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39796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F5E3EE3-F2DD-769E-F3F6-3DB9BAC1E5F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5307904" cy="6858001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B82876-B4E2-4F5E-5610-7ADC9545C9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60976" y="156623"/>
            <a:ext cx="5307903" cy="1467992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hr-HR" b="1" dirty="0" err="1"/>
              <a:t>Listen</a:t>
            </a:r>
            <a:r>
              <a:rPr lang="hr-HR" b="1" dirty="0"/>
              <a:t> to Emma </a:t>
            </a:r>
            <a:r>
              <a:rPr lang="hr-HR" b="1" dirty="0" err="1"/>
              <a:t>and</a:t>
            </a:r>
            <a:r>
              <a:rPr lang="hr-HR" b="1" dirty="0"/>
              <a:t> Bruce. Are </a:t>
            </a:r>
            <a:r>
              <a:rPr lang="hr-HR" b="1" dirty="0" err="1"/>
              <a:t>you</a:t>
            </a:r>
            <a:r>
              <a:rPr lang="hr-HR" b="1" dirty="0"/>
              <a:t> </a:t>
            </a:r>
            <a:r>
              <a:rPr lang="hr-HR" b="1" dirty="0" err="1"/>
              <a:t>happy</a:t>
            </a:r>
            <a:r>
              <a:rPr lang="hr-HR" b="1" dirty="0"/>
              <a:t> to </a:t>
            </a:r>
            <a:r>
              <a:rPr lang="hr-HR" b="1" dirty="0" err="1"/>
              <a:t>be</a:t>
            </a:r>
            <a:r>
              <a:rPr lang="hr-HR" b="1" dirty="0"/>
              <a:t> </a:t>
            </a:r>
            <a:r>
              <a:rPr lang="hr-HR" b="1" dirty="0" err="1"/>
              <a:t>back</a:t>
            </a:r>
            <a:r>
              <a:rPr lang="hr-HR" b="1" dirty="0"/>
              <a:t> to </a:t>
            </a:r>
            <a:r>
              <a:rPr lang="hr-HR" b="1" dirty="0" err="1"/>
              <a:t>school</a:t>
            </a:r>
            <a:r>
              <a:rPr lang="hr-HR" b="1" dirty="0"/>
              <a:t>? Do </a:t>
            </a:r>
            <a:r>
              <a:rPr lang="hr-HR" b="1" dirty="0" err="1"/>
              <a:t>you</a:t>
            </a:r>
            <a:r>
              <a:rPr lang="hr-HR" b="1" dirty="0"/>
              <a:t> </a:t>
            </a:r>
            <a:r>
              <a:rPr lang="hr-HR" b="1" dirty="0" err="1"/>
              <a:t>look</a:t>
            </a:r>
            <a:r>
              <a:rPr lang="hr-HR" b="1" dirty="0"/>
              <a:t> </a:t>
            </a:r>
            <a:r>
              <a:rPr lang="hr-HR" b="1" dirty="0" err="1"/>
              <a:t>forward</a:t>
            </a:r>
            <a:r>
              <a:rPr lang="hr-HR" b="1" dirty="0"/>
              <a:t> to </a:t>
            </a:r>
            <a:r>
              <a:rPr lang="hr-HR" b="1" dirty="0" err="1"/>
              <a:t>another</a:t>
            </a:r>
            <a:r>
              <a:rPr lang="hr-HR" b="1" dirty="0"/>
              <a:t> </a:t>
            </a:r>
            <a:r>
              <a:rPr lang="hr-HR" b="1" dirty="0" err="1"/>
              <a:t>school</a:t>
            </a:r>
            <a:r>
              <a:rPr lang="hr-HR" b="1" dirty="0"/>
              <a:t> </a:t>
            </a:r>
            <a:r>
              <a:rPr lang="hr-HR" b="1" dirty="0" err="1"/>
              <a:t>year</a:t>
            </a:r>
            <a:r>
              <a:rPr lang="hr-HR" b="1" dirty="0"/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811752-2863-9E53-6EA6-C9138A0F23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93" y="1358283"/>
            <a:ext cx="5709547" cy="4680456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01 Lesson 1 – Back to school">
            <a:hlinkClick r:id="" action="ppaction://media"/>
            <a:extLst>
              <a:ext uri="{FF2B5EF4-FFF2-40B4-BE49-F238E27FC236}">
                <a16:creationId xmlns:a16="http://schemas.microsoft.com/office/drawing/2014/main" id="{F84A9C14-12A6-CCE8-0749-2574DBDF44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8052" y="156623"/>
            <a:ext cx="487363" cy="487363"/>
          </a:xfrm>
          <a:prstGeom prst="rect">
            <a:avLst/>
          </a:prstGeom>
        </p:spPr>
      </p:pic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DFFD69AE-4B77-A579-7522-5B0DF2F124B0}"/>
              </a:ext>
            </a:extLst>
          </p:cNvPr>
          <p:cNvSpPr txBox="1">
            <a:spLocks/>
          </p:cNvSpPr>
          <p:nvPr/>
        </p:nvSpPr>
        <p:spPr>
          <a:xfrm>
            <a:off x="6260976" y="1848214"/>
            <a:ext cx="5457548" cy="17848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hr-HR" b="1" dirty="0"/>
              <a:t>Read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text</a:t>
            </a:r>
            <a:r>
              <a:rPr lang="hr-HR" b="1" dirty="0"/>
              <a:t> </a:t>
            </a:r>
            <a:r>
              <a:rPr lang="hr-HR" b="1" dirty="0" err="1"/>
              <a:t>and</a:t>
            </a:r>
            <a:r>
              <a:rPr lang="hr-HR" b="1" dirty="0"/>
              <a:t> </a:t>
            </a:r>
            <a:r>
              <a:rPr lang="hr-HR" b="1" dirty="0" err="1"/>
              <a:t>underline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new</a:t>
            </a:r>
            <a:r>
              <a:rPr lang="hr-HR" b="1" dirty="0"/>
              <a:t> </a:t>
            </a:r>
            <a:r>
              <a:rPr lang="hr-HR" b="1" dirty="0" err="1"/>
              <a:t>words</a:t>
            </a:r>
            <a:r>
              <a:rPr lang="hr-HR" b="1" dirty="0"/>
              <a:t>. 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hr-HR" b="1" dirty="0" err="1"/>
              <a:t>Translate</a:t>
            </a:r>
            <a:r>
              <a:rPr lang="hr-HR" b="1" dirty="0"/>
              <a:t> </a:t>
            </a:r>
            <a:r>
              <a:rPr lang="hr-HR" b="1" dirty="0" err="1"/>
              <a:t>them</a:t>
            </a:r>
            <a:r>
              <a:rPr lang="hr-HR" b="1" dirty="0"/>
              <a:t> </a:t>
            </a:r>
            <a:r>
              <a:rPr lang="hr-HR" b="1" dirty="0" err="1"/>
              <a:t>with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help</a:t>
            </a:r>
            <a:r>
              <a:rPr lang="hr-HR" b="1" dirty="0"/>
              <a:t> </a:t>
            </a:r>
            <a:r>
              <a:rPr lang="hr-HR" b="1" dirty="0" err="1"/>
              <a:t>of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dictionary</a:t>
            </a:r>
            <a:r>
              <a:rPr lang="hr-HR" b="1" dirty="0"/>
              <a:t>.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936DD326-D5E4-349D-B092-60537CBE7144}"/>
              </a:ext>
            </a:extLst>
          </p:cNvPr>
          <p:cNvSpPr txBox="1">
            <a:spLocks/>
          </p:cNvSpPr>
          <p:nvPr/>
        </p:nvSpPr>
        <p:spPr>
          <a:xfrm>
            <a:off x="6260976" y="3754793"/>
            <a:ext cx="5307903" cy="14679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r-HR" b="1" dirty="0" err="1"/>
              <a:t>Listen</a:t>
            </a:r>
            <a:r>
              <a:rPr lang="hr-HR" b="1" dirty="0"/>
              <a:t> to Emma </a:t>
            </a:r>
            <a:r>
              <a:rPr lang="hr-HR" b="1" dirty="0" err="1"/>
              <a:t>and</a:t>
            </a:r>
            <a:r>
              <a:rPr lang="hr-HR" b="1" dirty="0"/>
              <a:t> Bruce talk </a:t>
            </a:r>
            <a:r>
              <a:rPr lang="hr-HR" b="1" dirty="0" err="1"/>
              <a:t>once</a:t>
            </a:r>
            <a:r>
              <a:rPr lang="hr-HR" b="1" dirty="0"/>
              <a:t> </a:t>
            </a:r>
            <a:r>
              <a:rPr lang="hr-HR" b="1" dirty="0" err="1"/>
              <a:t>again</a:t>
            </a:r>
            <a:r>
              <a:rPr lang="hr-HR" b="1" dirty="0"/>
              <a:t> </a:t>
            </a:r>
            <a:r>
              <a:rPr lang="hr-HR" b="1" dirty="0" err="1"/>
              <a:t>and</a:t>
            </a:r>
            <a:r>
              <a:rPr lang="hr-HR" b="1" dirty="0"/>
              <a:t> </a:t>
            </a:r>
            <a:r>
              <a:rPr lang="hr-HR" b="1" dirty="0" err="1"/>
              <a:t>answer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questions</a:t>
            </a:r>
            <a:r>
              <a:rPr lang="hr-HR" b="1" dirty="0"/>
              <a:t>. </a:t>
            </a:r>
          </a:p>
        </p:txBody>
      </p:sp>
      <p:pic>
        <p:nvPicPr>
          <p:cNvPr id="9" name="01 Lesson 1 – Back to school">
            <a:hlinkClick r:id="" action="ppaction://media"/>
            <a:extLst>
              <a:ext uri="{FF2B5EF4-FFF2-40B4-BE49-F238E27FC236}">
                <a16:creationId xmlns:a16="http://schemas.microsoft.com/office/drawing/2014/main" id="{766EC3CC-5715-E5AE-F3FB-C587A61B26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29744" y="4367546"/>
            <a:ext cx="487363" cy="487363"/>
          </a:xfrm>
          <a:prstGeom prst="rect">
            <a:avLst/>
          </a:prstGeom>
        </p:spPr>
      </p:pic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46F290D3-43D9-A65C-A759-777975BFE611}"/>
              </a:ext>
            </a:extLst>
          </p:cNvPr>
          <p:cNvSpPr txBox="1">
            <a:spLocks/>
          </p:cNvSpPr>
          <p:nvPr/>
        </p:nvSpPr>
        <p:spPr>
          <a:xfrm>
            <a:off x="74893" y="2093639"/>
            <a:ext cx="5856132" cy="307889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hr-HR" b="1" dirty="0" err="1"/>
              <a:t>Check</a:t>
            </a:r>
            <a:r>
              <a:rPr lang="hr-HR" b="1" dirty="0"/>
              <a:t>.</a:t>
            </a:r>
          </a:p>
          <a:p>
            <a:pPr marL="0" indent="0" algn="just">
              <a:buNone/>
            </a:pPr>
            <a:r>
              <a:rPr lang="hr-HR" b="1" dirty="0"/>
              <a:t>1 </a:t>
            </a:r>
            <a:r>
              <a:rPr lang="en-US" b="1" dirty="0"/>
              <a:t>Bruce is sad because summer holidays are over and school starts again. </a:t>
            </a:r>
            <a:endParaRPr lang="hr-HR" b="1" dirty="0"/>
          </a:p>
          <a:p>
            <a:pPr marL="0" indent="0" algn="just">
              <a:buNone/>
            </a:pPr>
            <a:r>
              <a:rPr lang="hr-HR" b="1" dirty="0"/>
              <a:t>2 </a:t>
            </a:r>
            <a:r>
              <a:rPr lang="en-US" b="1" dirty="0"/>
              <a:t>Pupils get new books, new clothes. They see their friends again. </a:t>
            </a:r>
            <a:endParaRPr lang="hr-HR" b="1" dirty="0"/>
          </a:p>
          <a:p>
            <a:pPr marL="0" indent="0" algn="just">
              <a:buNone/>
            </a:pPr>
            <a:r>
              <a:rPr lang="hr-HR" b="1" dirty="0"/>
              <a:t>3 </a:t>
            </a:r>
            <a:r>
              <a:rPr lang="en-US" b="1" dirty="0"/>
              <a:t>He doesn't understand it. </a:t>
            </a:r>
            <a:endParaRPr lang="hr-HR" b="1" dirty="0"/>
          </a:p>
          <a:p>
            <a:pPr marL="0" indent="0" algn="just">
              <a:buNone/>
            </a:pPr>
            <a:r>
              <a:rPr lang="hr-HR" b="1" dirty="0"/>
              <a:t>4 </a:t>
            </a:r>
            <a:r>
              <a:rPr lang="en-US" b="1" dirty="0"/>
              <a:t>T</a:t>
            </a:r>
            <a:r>
              <a:rPr lang="hr-HR" b="1" dirty="0" err="1"/>
              <a:t>hey</a:t>
            </a:r>
            <a:r>
              <a:rPr lang="hr-HR" b="1" dirty="0"/>
              <a:t> </a:t>
            </a:r>
            <a:r>
              <a:rPr lang="hr-HR" b="1" dirty="0" err="1"/>
              <a:t>have</a:t>
            </a:r>
            <a:r>
              <a:rPr lang="hr-HR" b="1" dirty="0"/>
              <a:t> t</a:t>
            </a:r>
            <a:r>
              <a:rPr lang="en-US" b="1" dirty="0"/>
              <a:t>wo</a:t>
            </a:r>
            <a:r>
              <a:rPr lang="hr-HR" b="1" dirty="0"/>
              <a:t> </a:t>
            </a:r>
            <a:r>
              <a:rPr lang="hr-HR" b="1" dirty="0" err="1"/>
              <a:t>new</a:t>
            </a:r>
            <a:r>
              <a:rPr lang="hr-HR" b="1" dirty="0"/>
              <a:t> </a:t>
            </a:r>
            <a:r>
              <a:rPr lang="hr-HR" b="1" dirty="0" err="1"/>
              <a:t>school</a:t>
            </a:r>
            <a:r>
              <a:rPr lang="hr-HR" b="1" dirty="0"/>
              <a:t> </a:t>
            </a:r>
            <a:r>
              <a:rPr lang="hr-HR" b="1" dirty="0" err="1"/>
              <a:t>subjects</a:t>
            </a:r>
            <a:r>
              <a:rPr lang="hr-HR" b="1" dirty="0"/>
              <a:t> </a:t>
            </a:r>
            <a:r>
              <a:rPr lang="hr-HR" b="1" dirty="0" err="1"/>
              <a:t>this</a:t>
            </a:r>
            <a:r>
              <a:rPr lang="hr-HR" b="1" dirty="0"/>
              <a:t> </a:t>
            </a:r>
            <a:r>
              <a:rPr lang="hr-HR" b="1" dirty="0" err="1"/>
              <a:t>year</a:t>
            </a:r>
            <a:r>
              <a:rPr lang="en-US" b="1" dirty="0"/>
              <a:t>.</a:t>
            </a:r>
            <a:endParaRPr lang="hr-HR" b="1" dirty="0"/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03332351-6CC3-D6D9-0219-2DA1AB2E8322}"/>
              </a:ext>
            </a:extLst>
          </p:cNvPr>
          <p:cNvSpPr txBox="1">
            <a:spLocks/>
          </p:cNvSpPr>
          <p:nvPr/>
        </p:nvSpPr>
        <p:spPr>
          <a:xfrm>
            <a:off x="6291408" y="5135399"/>
            <a:ext cx="5307903" cy="14679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hr-HR" b="1" dirty="0"/>
              <a:t>Read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text</a:t>
            </a:r>
            <a:r>
              <a:rPr lang="hr-HR" b="1" dirty="0"/>
              <a:t> </a:t>
            </a:r>
            <a:r>
              <a:rPr lang="hr-HR" b="1" dirty="0" err="1"/>
              <a:t>in</a:t>
            </a:r>
            <a:r>
              <a:rPr lang="hr-HR" b="1" dirty="0"/>
              <a:t> </a:t>
            </a:r>
            <a:r>
              <a:rPr lang="hr-HR" b="1" dirty="0" err="1"/>
              <a:t>pairs</a:t>
            </a:r>
            <a:r>
              <a:rPr lang="hr-HR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25618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9855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9855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A67911-47D9-049D-ECC3-4858E79827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91275" y="187325"/>
            <a:ext cx="5181600" cy="1879600"/>
          </a:xfrm>
        </p:spPr>
        <p:txBody>
          <a:bodyPr/>
          <a:lstStyle/>
          <a:p>
            <a:pPr marL="0" indent="0">
              <a:buNone/>
            </a:pPr>
            <a:r>
              <a:rPr lang="hr-HR" b="1" dirty="0" err="1"/>
              <a:t>True</a:t>
            </a:r>
            <a:r>
              <a:rPr lang="hr-HR" b="1" dirty="0"/>
              <a:t> (T) </a:t>
            </a:r>
            <a:r>
              <a:rPr lang="hr-HR" b="1" dirty="0" err="1"/>
              <a:t>or</a:t>
            </a:r>
            <a:r>
              <a:rPr lang="hr-HR" b="1" dirty="0"/>
              <a:t> </a:t>
            </a:r>
            <a:r>
              <a:rPr lang="hr-HR" b="1" dirty="0" err="1"/>
              <a:t>False</a:t>
            </a:r>
            <a:r>
              <a:rPr lang="hr-HR" b="1" dirty="0"/>
              <a:t> (F)?</a:t>
            </a:r>
          </a:p>
          <a:p>
            <a:pPr marL="0" indent="0" algn="just">
              <a:buNone/>
            </a:pPr>
            <a:r>
              <a:rPr lang="hr-HR" b="1" dirty="0" err="1"/>
              <a:t>Decide</a:t>
            </a:r>
            <a:r>
              <a:rPr lang="hr-HR" b="1" dirty="0"/>
              <a:t> </a:t>
            </a:r>
            <a:r>
              <a:rPr lang="hr-HR" b="1" dirty="0" err="1"/>
              <a:t>which</a:t>
            </a:r>
            <a:r>
              <a:rPr lang="hr-HR" b="1" dirty="0"/>
              <a:t> </a:t>
            </a:r>
            <a:r>
              <a:rPr lang="hr-HR" b="1" dirty="0" err="1"/>
              <a:t>statements</a:t>
            </a:r>
            <a:r>
              <a:rPr lang="hr-HR" b="1" dirty="0"/>
              <a:t> </a:t>
            </a:r>
            <a:r>
              <a:rPr lang="hr-HR" b="1" dirty="0" err="1"/>
              <a:t>from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dialogue</a:t>
            </a:r>
            <a:r>
              <a:rPr lang="hr-HR" b="1" dirty="0"/>
              <a:t> are </a:t>
            </a:r>
            <a:r>
              <a:rPr lang="hr-HR" b="1" dirty="0" err="1"/>
              <a:t>true</a:t>
            </a:r>
            <a:r>
              <a:rPr lang="hr-HR" b="1" dirty="0"/>
              <a:t> </a:t>
            </a:r>
            <a:r>
              <a:rPr lang="hr-HR" b="1" dirty="0" err="1"/>
              <a:t>and</a:t>
            </a:r>
            <a:r>
              <a:rPr lang="hr-HR" b="1" dirty="0"/>
              <a:t> </a:t>
            </a:r>
            <a:r>
              <a:rPr lang="hr-HR" b="1" dirty="0" err="1"/>
              <a:t>which</a:t>
            </a:r>
            <a:r>
              <a:rPr lang="hr-HR" b="1" dirty="0"/>
              <a:t> are </a:t>
            </a:r>
            <a:r>
              <a:rPr lang="hr-HR" b="1" dirty="0" err="1"/>
              <a:t>false</a:t>
            </a:r>
            <a:r>
              <a:rPr lang="hr-HR" b="1" dirty="0"/>
              <a:t>.</a:t>
            </a:r>
          </a:p>
        </p:txBody>
      </p:sp>
      <p:pic>
        <p:nvPicPr>
          <p:cNvPr id="9" name="Content Placeholder 5">
            <a:extLst>
              <a:ext uri="{FF2B5EF4-FFF2-40B4-BE49-F238E27FC236}">
                <a16:creationId xmlns:a16="http://schemas.microsoft.com/office/drawing/2014/main" id="{048C6EC9-1AFC-A850-CB1C-2C243E720B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5307904" cy="6858001"/>
          </a:xfrm>
          <a:prstGeom prst="rect">
            <a:avLst/>
          </a:prstGeom>
        </p:spPr>
      </p:pic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9BCB838C-A66F-38E4-F0FC-282F88763BF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10" y="2265729"/>
            <a:ext cx="4920884" cy="2830146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9DE25CC-BAF1-164E-E1F7-9D616A502D66}"/>
              </a:ext>
            </a:extLst>
          </p:cNvPr>
          <p:cNvSpPr txBox="1"/>
          <p:nvPr/>
        </p:nvSpPr>
        <p:spPr>
          <a:xfrm>
            <a:off x="3219450" y="3181350"/>
            <a:ext cx="495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FF0000"/>
                </a:solidFill>
              </a:rPr>
              <a:t>F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E1FD305-B3D1-6330-62E7-4B4EA3978128}"/>
              </a:ext>
            </a:extLst>
          </p:cNvPr>
          <p:cNvSpPr txBox="1"/>
          <p:nvPr/>
        </p:nvSpPr>
        <p:spPr>
          <a:xfrm>
            <a:off x="3565360" y="3550682"/>
            <a:ext cx="495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FF0000"/>
                </a:solidFill>
              </a:rPr>
              <a:t>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23C5A7D-A029-8701-937A-474260FB89A6}"/>
              </a:ext>
            </a:extLst>
          </p:cNvPr>
          <p:cNvSpPr txBox="1"/>
          <p:nvPr/>
        </p:nvSpPr>
        <p:spPr>
          <a:xfrm>
            <a:off x="2630405" y="3942755"/>
            <a:ext cx="495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FF0000"/>
                </a:solidFill>
              </a:rPr>
              <a:t>F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A92AFA2-07DF-EFA9-BA51-5819A4479D1F}"/>
              </a:ext>
            </a:extLst>
          </p:cNvPr>
          <p:cNvSpPr txBox="1"/>
          <p:nvPr/>
        </p:nvSpPr>
        <p:spPr>
          <a:xfrm>
            <a:off x="4391999" y="4328399"/>
            <a:ext cx="495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FF0000"/>
                </a:solidFill>
              </a:rPr>
              <a:t>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520D707-E162-E255-AFF3-281731D85831}"/>
              </a:ext>
            </a:extLst>
          </p:cNvPr>
          <p:cNvSpPr txBox="1"/>
          <p:nvPr/>
        </p:nvSpPr>
        <p:spPr>
          <a:xfrm>
            <a:off x="2878055" y="4738211"/>
            <a:ext cx="495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FF0000"/>
                </a:solidFill>
              </a:rPr>
              <a:t>T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2E26334-54B1-5238-46C8-A4C81CA1B9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614624" cy="6858000"/>
          </a:xfrm>
          <a:prstGeom prst="rect">
            <a:avLst/>
          </a:prstGeom>
        </p:spPr>
      </p:pic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F4CD7948-BE5F-A6A9-6AE9-FAFF5B529451}"/>
              </a:ext>
            </a:extLst>
          </p:cNvPr>
          <p:cNvSpPr txBox="1">
            <a:spLocks/>
          </p:cNvSpPr>
          <p:nvPr/>
        </p:nvSpPr>
        <p:spPr>
          <a:xfrm>
            <a:off x="6391275" y="2241550"/>
            <a:ext cx="5311726" cy="1879600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hr-HR" b="1" dirty="0">
                <a:solidFill>
                  <a:schemeClr val="accent2"/>
                </a:solidFill>
              </a:rPr>
              <a:t>LANGUAGE FOCUS 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hr-HR" b="1" dirty="0" err="1"/>
              <a:t>Which</a:t>
            </a:r>
            <a:r>
              <a:rPr lang="hr-HR" b="1" dirty="0"/>
              <a:t> one </a:t>
            </a:r>
            <a:r>
              <a:rPr lang="hr-HR" b="1" dirty="0" err="1"/>
              <a:t>is</a:t>
            </a:r>
            <a:r>
              <a:rPr lang="hr-HR" b="1" dirty="0"/>
              <a:t> </a:t>
            </a:r>
            <a:r>
              <a:rPr lang="hr-HR" b="1" dirty="0" err="1"/>
              <a:t>true</a:t>
            </a:r>
            <a:r>
              <a:rPr lang="hr-HR" b="1" dirty="0"/>
              <a:t>? </a:t>
            </a:r>
            <a:r>
              <a:rPr lang="hr-HR" b="1" dirty="0" err="1"/>
              <a:t>Circle</a:t>
            </a:r>
            <a:r>
              <a:rPr lang="hr-HR" b="1" dirty="0"/>
              <a:t>.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hr-HR" b="1" dirty="0" err="1"/>
              <a:t>Check</a:t>
            </a:r>
            <a:r>
              <a:rPr lang="hr-HR" b="1" dirty="0"/>
              <a:t>.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A9FDD3E4-00E2-ABFA-133E-4CB4316064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99" y="590303"/>
            <a:ext cx="4282811" cy="5677392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4" name="Oval 23">
            <a:extLst>
              <a:ext uri="{FF2B5EF4-FFF2-40B4-BE49-F238E27FC236}">
                <a16:creationId xmlns:a16="http://schemas.microsoft.com/office/drawing/2014/main" id="{F9F977D9-3E7E-79D8-7852-A0BE9A60D97B}"/>
              </a:ext>
            </a:extLst>
          </p:cNvPr>
          <p:cNvSpPr/>
          <p:nvPr/>
        </p:nvSpPr>
        <p:spPr>
          <a:xfrm>
            <a:off x="850950" y="3976250"/>
            <a:ext cx="304800" cy="289799"/>
          </a:xfrm>
          <a:prstGeom prst="ellipse">
            <a:avLst/>
          </a:prstGeom>
          <a:noFill/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C2705709-3588-B702-2C03-8CFDCC3AC53A}"/>
              </a:ext>
            </a:extLst>
          </p:cNvPr>
          <p:cNvSpPr txBox="1">
            <a:spLocks/>
          </p:cNvSpPr>
          <p:nvPr/>
        </p:nvSpPr>
        <p:spPr>
          <a:xfrm>
            <a:off x="6391275" y="4115673"/>
            <a:ext cx="5311726" cy="2243182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hr-HR" sz="2400" b="1" dirty="0" err="1"/>
              <a:t>Present</a:t>
            </a:r>
            <a:r>
              <a:rPr lang="hr-HR" sz="2400" b="1" dirty="0"/>
              <a:t> </a:t>
            </a:r>
            <a:r>
              <a:rPr lang="hr-HR" sz="2400" b="1" dirty="0" err="1"/>
              <a:t>simple</a:t>
            </a:r>
            <a:r>
              <a:rPr lang="hr-HR" sz="2400" b="1" dirty="0"/>
              <a:t> </a:t>
            </a:r>
            <a:r>
              <a:rPr lang="hr-HR" sz="2400" dirty="0" err="1"/>
              <a:t>is</a:t>
            </a:r>
            <a:r>
              <a:rPr lang="hr-HR" sz="2400" dirty="0"/>
              <a:t> </a:t>
            </a:r>
            <a:r>
              <a:rPr lang="hr-HR" sz="2400" dirty="0" err="1"/>
              <a:t>used</a:t>
            </a:r>
            <a:r>
              <a:rPr lang="hr-HR" sz="2400" dirty="0"/>
              <a:t> for </a:t>
            </a:r>
            <a:r>
              <a:rPr lang="hr-HR" sz="2400" dirty="0" err="1"/>
              <a:t>repeated</a:t>
            </a:r>
            <a:r>
              <a:rPr lang="hr-HR" sz="2400" dirty="0"/>
              <a:t> </a:t>
            </a:r>
            <a:r>
              <a:rPr lang="hr-HR" sz="2400" dirty="0" err="1"/>
              <a:t>actions</a:t>
            </a:r>
            <a:r>
              <a:rPr lang="hr-HR" sz="2400" dirty="0"/>
              <a:t> </a:t>
            </a:r>
            <a:r>
              <a:rPr lang="hr-HR" sz="2400" dirty="0" err="1"/>
              <a:t>or</a:t>
            </a:r>
            <a:r>
              <a:rPr lang="hr-HR" sz="2400" dirty="0"/>
              <a:t> </a:t>
            </a:r>
            <a:r>
              <a:rPr lang="hr-HR" sz="2400" dirty="0" err="1"/>
              <a:t>facts</a:t>
            </a:r>
            <a:r>
              <a:rPr lang="hr-HR" sz="2400" dirty="0"/>
              <a:t>.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hr-HR" sz="2400" dirty="0">
                <a:solidFill>
                  <a:schemeClr val="accent1"/>
                </a:solidFill>
              </a:rPr>
              <a:t>Glagolsko vrijeme </a:t>
            </a:r>
            <a:r>
              <a:rPr lang="hr-HR" sz="2400" b="1" dirty="0" err="1">
                <a:solidFill>
                  <a:schemeClr val="accent1"/>
                </a:solidFill>
              </a:rPr>
              <a:t>present</a:t>
            </a:r>
            <a:r>
              <a:rPr lang="hr-HR" sz="2400" b="1" dirty="0">
                <a:solidFill>
                  <a:schemeClr val="accent1"/>
                </a:solidFill>
              </a:rPr>
              <a:t> </a:t>
            </a:r>
            <a:r>
              <a:rPr lang="hr-HR" sz="2400" b="1" dirty="0" err="1">
                <a:solidFill>
                  <a:schemeClr val="accent1"/>
                </a:solidFill>
              </a:rPr>
              <a:t>simple</a:t>
            </a:r>
            <a:r>
              <a:rPr lang="hr-HR" sz="2400" b="1" dirty="0">
                <a:solidFill>
                  <a:schemeClr val="accent1"/>
                </a:solidFill>
              </a:rPr>
              <a:t> </a:t>
            </a:r>
            <a:r>
              <a:rPr lang="hr-HR" sz="2400" dirty="0">
                <a:solidFill>
                  <a:schemeClr val="accent1"/>
                </a:solidFill>
              </a:rPr>
              <a:t>koristimo za radnje koje se ponavljaju i za činjenice, tj. za radnje koje su trajno istinite.</a:t>
            </a:r>
          </a:p>
        </p:txBody>
      </p:sp>
    </p:spTree>
    <p:extLst>
      <p:ext uri="{BB962C8B-B14F-4D97-AF65-F5344CB8AC3E}">
        <p14:creationId xmlns:p14="http://schemas.microsoft.com/office/powerpoint/2010/main" val="3630038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52F549-7922-C708-5F2A-100A34A9E0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53175" y="234950"/>
            <a:ext cx="5181600" cy="2289175"/>
          </a:xfrm>
        </p:spPr>
        <p:txBody>
          <a:bodyPr/>
          <a:lstStyle/>
          <a:p>
            <a:pPr marL="0" indent="0" algn="just">
              <a:buNone/>
            </a:pPr>
            <a:r>
              <a:rPr lang="hr-HR" b="1" dirty="0" err="1"/>
              <a:t>Which</a:t>
            </a:r>
            <a:r>
              <a:rPr lang="hr-HR" b="1" dirty="0"/>
              <a:t> </a:t>
            </a:r>
            <a:r>
              <a:rPr lang="hr-HR" b="1" dirty="0" err="1"/>
              <a:t>of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following</a:t>
            </a:r>
            <a:r>
              <a:rPr lang="hr-HR" b="1" dirty="0"/>
              <a:t> </a:t>
            </a:r>
            <a:r>
              <a:rPr lang="hr-HR" b="1" dirty="0" err="1"/>
              <a:t>verbs</a:t>
            </a:r>
            <a:r>
              <a:rPr lang="hr-HR" b="1" dirty="0"/>
              <a:t> </a:t>
            </a:r>
            <a:r>
              <a:rPr lang="hr-HR" b="1" dirty="0" err="1"/>
              <a:t>have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ending</a:t>
            </a:r>
            <a:r>
              <a:rPr lang="hr-HR" b="1" dirty="0"/>
              <a:t> </a:t>
            </a:r>
            <a:r>
              <a:rPr lang="hr-HR" b="1" dirty="0">
                <a:solidFill>
                  <a:srgbClr val="FF0000"/>
                </a:solidFill>
              </a:rPr>
              <a:t>–s</a:t>
            </a:r>
            <a:r>
              <a:rPr lang="hr-HR" b="1" dirty="0"/>
              <a:t> </a:t>
            </a:r>
            <a:r>
              <a:rPr lang="hr-HR" b="1" dirty="0" err="1"/>
              <a:t>and</a:t>
            </a:r>
            <a:r>
              <a:rPr lang="hr-HR" b="1" dirty="0"/>
              <a:t> </a:t>
            </a:r>
            <a:r>
              <a:rPr lang="hr-HR" b="1" dirty="0" err="1"/>
              <a:t>which</a:t>
            </a:r>
            <a:r>
              <a:rPr lang="hr-HR" b="1" dirty="0"/>
              <a:t> </a:t>
            </a:r>
            <a:r>
              <a:rPr lang="hr-HR" b="1" dirty="0" err="1"/>
              <a:t>have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ending</a:t>
            </a:r>
            <a:r>
              <a:rPr lang="hr-HR" b="1" dirty="0"/>
              <a:t> </a:t>
            </a:r>
            <a:r>
              <a:rPr lang="hr-HR" b="1" dirty="0">
                <a:solidFill>
                  <a:srgbClr val="FF0000"/>
                </a:solidFill>
              </a:rPr>
              <a:t>–</a:t>
            </a:r>
            <a:r>
              <a:rPr lang="hr-HR" b="1" dirty="0" err="1">
                <a:solidFill>
                  <a:srgbClr val="FF0000"/>
                </a:solidFill>
              </a:rPr>
              <a:t>es</a:t>
            </a:r>
            <a:r>
              <a:rPr lang="hr-HR" b="1" dirty="0">
                <a:solidFill>
                  <a:srgbClr val="FF0000"/>
                </a:solidFill>
              </a:rPr>
              <a:t> </a:t>
            </a:r>
            <a:r>
              <a:rPr lang="hr-HR" b="1" dirty="0" err="1"/>
              <a:t>in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third</a:t>
            </a:r>
            <a:r>
              <a:rPr lang="hr-HR" b="1" dirty="0"/>
              <a:t> </a:t>
            </a:r>
            <a:r>
              <a:rPr lang="hr-HR" b="1" dirty="0" err="1"/>
              <a:t>person</a:t>
            </a:r>
            <a:r>
              <a:rPr lang="hr-HR" b="1" dirty="0"/>
              <a:t> singular?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3F3E74-1F73-3C7D-0884-9C7763CF64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614624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F9C9D04-D089-A506-00D3-D5D7A45104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99" y="590303"/>
            <a:ext cx="4282811" cy="5677392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707D8399-A3FE-5B30-58E2-FD353083EFD3}"/>
              </a:ext>
            </a:extLst>
          </p:cNvPr>
          <p:cNvSpPr/>
          <p:nvPr/>
        </p:nvSpPr>
        <p:spPr>
          <a:xfrm>
            <a:off x="850950" y="3976250"/>
            <a:ext cx="304800" cy="289799"/>
          </a:xfrm>
          <a:prstGeom prst="ellipse">
            <a:avLst/>
          </a:prstGeom>
          <a:noFill/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7CE227D8-724D-9548-E463-0AB82D3CEBC8}"/>
              </a:ext>
            </a:extLst>
          </p:cNvPr>
          <p:cNvSpPr txBox="1">
            <a:spLocks/>
          </p:cNvSpPr>
          <p:nvPr/>
        </p:nvSpPr>
        <p:spPr>
          <a:xfrm>
            <a:off x="6286063" y="2139511"/>
            <a:ext cx="5181600" cy="19816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hr-HR" b="1" dirty="0" err="1"/>
              <a:t>Check</a:t>
            </a:r>
            <a:r>
              <a:rPr lang="hr-HR" b="1" dirty="0"/>
              <a:t>.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hr-HR" sz="2400" dirty="0" err="1"/>
              <a:t>Live</a:t>
            </a:r>
            <a:r>
              <a:rPr lang="hr-HR" sz="2400" dirty="0" err="1">
                <a:solidFill>
                  <a:srgbClr val="FF0000"/>
                </a:solidFill>
              </a:rPr>
              <a:t>s</a:t>
            </a:r>
            <a:r>
              <a:rPr lang="hr-HR" sz="2400" dirty="0"/>
              <a:t>, </a:t>
            </a:r>
            <a:r>
              <a:rPr lang="hr-HR" sz="2400" dirty="0" err="1"/>
              <a:t>watch</a:t>
            </a:r>
            <a:r>
              <a:rPr lang="hr-HR" sz="2400" dirty="0" err="1">
                <a:solidFill>
                  <a:srgbClr val="FF0000"/>
                </a:solidFill>
              </a:rPr>
              <a:t>es</a:t>
            </a:r>
            <a:r>
              <a:rPr lang="hr-HR" sz="2400" dirty="0"/>
              <a:t>, </a:t>
            </a:r>
            <a:r>
              <a:rPr lang="hr-HR" sz="2400" dirty="0" err="1"/>
              <a:t>know</a:t>
            </a:r>
            <a:r>
              <a:rPr lang="hr-HR" sz="2400" dirty="0" err="1">
                <a:solidFill>
                  <a:srgbClr val="FF0000"/>
                </a:solidFill>
              </a:rPr>
              <a:t>s</a:t>
            </a:r>
            <a:r>
              <a:rPr lang="hr-HR" sz="2400" dirty="0"/>
              <a:t>, </a:t>
            </a:r>
            <a:r>
              <a:rPr lang="hr-HR" sz="2400" dirty="0" err="1"/>
              <a:t>start</a:t>
            </a:r>
            <a:r>
              <a:rPr lang="hr-HR" sz="2400" dirty="0" err="1">
                <a:solidFill>
                  <a:srgbClr val="FF0000"/>
                </a:solidFill>
              </a:rPr>
              <a:t>s</a:t>
            </a:r>
            <a:r>
              <a:rPr lang="hr-HR" sz="2400" dirty="0"/>
              <a:t>, </a:t>
            </a:r>
            <a:r>
              <a:rPr lang="hr-HR" sz="2400" dirty="0" err="1"/>
              <a:t>go</a:t>
            </a:r>
            <a:r>
              <a:rPr lang="hr-HR" sz="2400" dirty="0" err="1">
                <a:solidFill>
                  <a:srgbClr val="FF0000"/>
                </a:solidFill>
              </a:rPr>
              <a:t>es</a:t>
            </a:r>
            <a:r>
              <a:rPr lang="hr-HR" sz="2400" dirty="0"/>
              <a:t>, </a:t>
            </a:r>
            <a:r>
              <a:rPr lang="hr-HR" sz="2400" dirty="0" err="1"/>
              <a:t>finish</a:t>
            </a:r>
            <a:r>
              <a:rPr lang="hr-HR" sz="2400" dirty="0" err="1">
                <a:solidFill>
                  <a:srgbClr val="FF0000"/>
                </a:solidFill>
              </a:rPr>
              <a:t>es</a:t>
            </a:r>
            <a:r>
              <a:rPr lang="hr-HR" sz="2400" dirty="0"/>
              <a:t>, </a:t>
            </a:r>
            <a:r>
              <a:rPr lang="hr-HR" sz="2400" dirty="0" err="1"/>
              <a:t>studi</a:t>
            </a:r>
            <a:r>
              <a:rPr lang="hr-HR" sz="2400" dirty="0" err="1">
                <a:solidFill>
                  <a:srgbClr val="FF0000"/>
                </a:solidFill>
              </a:rPr>
              <a:t>es</a:t>
            </a:r>
            <a:r>
              <a:rPr lang="hr-HR" sz="2400" dirty="0"/>
              <a:t>, </a:t>
            </a:r>
            <a:r>
              <a:rPr lang="hr-HR" sz="2400" dirty="0" err="1"/>
              <a:t>like</a:t>
            </a:r>
            <a:r>
              <a:rPr lang="hr-HR" sz="2400" dirty="0" err="1">
                <a:solidFill>
                  <a:srgbClr val="FF0000"/>
                </a:solidFill>
              </a:rPr>
              <a:t>s</a:t>
            </a:r>
            <a:r>
              <a:rPr lang="hr-HR" sz="2400" dirty="0"/>
              <a:t>, </a:t>
            </a:r>
            <a:r>
              <a:rPr lang="hr-HR" sz="2400" dirty="0" err="1"/>
              <a:t>eat</a:t>
            </a:r>
            <a:r>
              <a:rPr lang="hr-HR" sz="2400" dirty="0" err="1">
                <a:solidFill>
                  <a:srgbClr val="FF0000"/>
                </a:solidFill>
              </a:rPr>
              <a:t>s</a:t>
            </a:r>
            <a:r>
              <a:rPr lang="hr-HR" sz="2400" dirty="0"/>
              <a:t>, </a:t>
            </a:r>
            <a:r>
              <a:rPr lang="hr-HR" sz="2400" dirty="0" err="1"/>
              <a:t>work</a:t>
            </a:r>
            <a:r>
              <a:rPr lang="hr-HR" sz="2400" dirty="0" err="1">
                <a:solidFill>
                  <a:srgbClr val="FF0000"/>
                </a:solidFill>
              </a:rPr>
              <a:t>s</a:t>
            </a:r>
            <a:r>
              <a:rPr lang="hr-HR" sz="2400" dirty="0"/>
              <a:t>, </a:t>
            </a:r>
            <a:r>
              <a:rPr lang="hr-HR" sz="2400" dirty="0" err="1"/>
              <a:t>wash</a:t>
            </a:r>
            <a:r>
              <a:rPr lang="hr-HR" sz="2400" dirty="0" err="1">
                <a:solidFill>
                  <a:srgbClr val="FF0000"/>
                </a:solidFill>
              </a:rPr>
              <a:t>es</a:t>
            </a:r>
            <a:r>
              <a:rPr lang="hr-HR" sz="2400" dirty="0"/>
              <a:t>, </a:t>
            </a:r>
            <a:r>
              <a:rPr lang="hr-HR" sz="2400" dirty="0" err="1"/>
              <a:t>teach</a:t>
            </a:r>
            <a:r>
              <a:rPr lang="hr-HR" sz="2400" dirty="0" err="1">
                <a:solidFill>
                  <a:srgbClr val="FF0000"/>
                </a:solidFill>
              </a:rPr>
              <a:t>es</a:t>
            </a:r>
            <a:r>
              <a:rPr lang="hr-HR" sz="2400" dirty="0"/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213A1A4-DFF8-9E6E-DF31-63B78FBC30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98" y="326145"/>
            <a:ext cx="4282811" cy="6205706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FBEF17C4-E02F-7A02-9F34-CF7F2213676C}"/>
              </a:ext>
            </a:extLst>
          </p:cNvPr>
          <p:cNvSpPr txBox="1">
            <a:spLocks/>
          </p:cNvSpPr>
          <p:nvPr/>
        </p:nvSpPr>
        <p:spPr>
          <a:xfrm>
            <a:off x="6353175" y="4600576"/>
            <a:ext cx="5181600" cy="9715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hr-HR" b="1" dirty="0"/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E8F0E876-E3C8-1931-3420-AC56E9C874FD}"/>
              </a:ext>
            </a:extLst>
          </p:cNvPr>
          <p:cNvSpPr txBox="1">
            <a:spLocks/>
          </p:cNvSpPr>
          <p:nvPr/>
        </p:nvSpPr>
        <p:spPr>
          <a:xfrm>
            <a:off x="6353175" y="5086350"/>
            <a:ext cx="5429250" cy="874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r-HR" b="1" dirty="0" err="1"/>
              <a:t>Which</a:t>
            </a:r>
            <a:r>
              <a:rPr lang="hr-HR" b="1" dirty="0"/>
              <a:t> </a:t>
            </a:r>
            <a:r>
              <a:rPr lang="hr-HR" b="1" dirty="0" err="1"/>
              <a:t>tips</a:t>
            </a:r>
            <a:r>
              <a:rPr lang="hr-HR" b="1" dirty="0"/>
              <a:t>  do </a:t>
            </a:r>
            <a:r>
              <a:rPr lang="hr-HR" b="1" dirty="0" err="1"/>
              <a:t>you</a:t>
            </a:r>
            <a:r>
              <a:rPr lang="hr-HR" b="1" dirty="0"/>
              <a:t> </a:t>
            </a:r>
            <a:r>
              <a:rPr lang="hr-HR" b="1" dirty="0" err="1"/>
              <a:t>find</a:t>
            </a:r>
            <a:r>
              <a:rPr lang="hr-HR" b="1" dirty="0"/>
              <a:t> </a:t>
            </a:r>
            <a:r>
              <a:rPr lang="hr-HR" b="1" dirty="0" err="1"/>
              <a:t>useful</a:t>
            </a:r>
            <a:r>
              <a:rPr lang="hr-HR" b="1" dirty="0"/>
              <a:t>? </a:t>
            </a:r>
            <a:r>
              <a:rPr lang="hr-HR" b="1" dirty="0" err="1"/>
              <a:t>Why</a:t>
            </a:r>
            <a:r>
              <a:rPr lang="hr-HR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33104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7" grpId="0" animBg="1"/>
      <p:bldP spid="8" grpId="0" build="p"/>
      <p:bldP spid="11" grpId="0" build="p"/>
      <p:bldP spid="12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FDC1DD-1059-23A5-8DA4-AAB3317411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219075"/>
            <a:ext cx="5614624" cy="1114425"/>
          </a:xfrm>
        </p:spPr>
        <p:txBody>
          <a:bodyPr/>
          <a:lstStyle/>
          <a:p>
            <a:pPr marL="0" indent="0" algn="just">
              <a:buNone/>
            </a:pPr>
            <a:r>
              <a:rPr lang="hr-HR" b="1" dirty="0" err="1"/>
              <a:t>Look</a:t>
            </a:r>
            <a:r>
              <a:rPr lang="hr-HR" b="1" dirty="0"/>
              <a:t> at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tips</a:t>
            </a:r>
            <a:r>
              <a:rPr lang="hr-HR" b="1" dirty="0"/>
              <a:t> </a:t>
            </a:r>
            <a:r>
              <a:rPr lang="hr-HR" b="1" dirty="0" err="1"/>
              <a:t>and</a:t>
            </a:r>
            <a:r>
              <a:rPr lang="hr-HR" b="1" dirty="0"/>
              <a:t> talk </a:t>
            </a:r>
            <a:r>
              <a:rPr lang="hr-HR" b="1" dirty="0" err="1"/>
              <a:t>about</a:t>
            </a:r>
            <a:r>
              <a:rPr lang="hr-HR" b="1" dirty="0"/>
              <a:t> </a:t>
            </a:r>
            <a:r>
              <a:rPr lang="hr-HR" b="1" dirty="0" err="1"/>
              <a:t>yourself</a:t>
            </a:r>
            <a:r>
              <a:rPr lang="hr-HR" b="1" dirty="0"/>
              <a:t>.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prompts</a:t>
            </a:r>
            <a:r>
              <a:rPr lang="hr-HR" b="1" dirty="0"/>
              <a:t> </a:t>
            </a:r>
            <a:r>
              <a:rPr lang="hr-HR" b="1" dirty="0" err="1"/>
              <a:t>will</a:t>
            </a:r>
            <a:r>
              <a:rPr lang="hr-HR" b="1" dirty="0"/>
              <a:t> </a:t>
            </a:r>
            <a:r>
              <a:rPr lang="hr-HR" b="1" dirty="0" err="1"/>
              <a:t>help</a:t>
            </a:r>
            <a:r>
              <a:rPr lang="hr-HR" b="1" dirty="0"/>
              <a:t> </a:t>
            </a:r>
            <a:r>
              <a:rPr lang="hr-HR" b="1" dirty="0" err="1"/>
              <a:t>you</a:t>
            </a:r>
            <a:r>
              <a:rPr lang="hr-HR" b="1" dirty="0"/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3A557C-7830-68B6-D24C-B550BB8B9E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614624" cy="6858000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C7D2D72-661A-E16C-8521-ADCEE099635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57" y="1158081"/>
            <a:ext cx="4694603" cy="471884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E34A20B-527A-8F4D-00F2-3F2EA13EFA98}"/>
              </a:ext>
            </a:extLst>
          </p:cNvPr>
          <p:cNvSpPr txBox="1"/>
          <p:nvPr/>
        </p:nvSpPr>
        <p:spPr>
          <a:xfrm>
            <a:off x="6096000" y="2736502"/>
            <a:ext cx="561462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buFont typeface="Arial" panose="020B0604020202020204" pitchFamily="34" charset="0"/>
              <a:buNone/>
            </a:pPr>
            <a:r>
              <a:rPr lang="hr-HR" sz="2800" b="1" dirty="0" err="1"/>
              <a:t>Work</a:t>
            </a:r>
            <a:r>
              <a:rPr lang="hr-HR" sz="2800" b="1" dirty="0"/>
              <a:t> </a:t>
            </a:r>
            <a:r>
              <a:rPr lang="hr-HR" sz="2800" b="1" dirty="0" err="1"/>
              <a:t>in</a:t>
            </a:r>
            <a:r>
              <a:rPr lang="hr-HR" sz="2800" b="1" dirty="0"/>
              <a:t> </a:t>
            </a:r>
            <a:r>
              <a:rPr lang="hr-HR" sz="2800" b="1" dirty="0" err="1"/>
              <a:t>pairs</a:t>
            </a:r>
            <a:r>
              <a:rPr lang="hr-HR" sz="2800" b="1" dirty="0"/>
              <a:t> </a:t>
            </a:r>
            <a:r>
              <a:rPr lang="hr-HR" sz="2800" b="1" dirty="0" err="1"/>
              <a:t>and</a:t>
            </a:r>
            <a:r>
              <a:rPr lang="hr-HR" sz="2800" b="1" dirty="0"/>
              <a:t> </a:t>
            </a:r>
            <a:r>
              <a:rPr lang="hr-HR" sz="2800" b="1" dirty="0" err="1"/>
              <a:t>add</a:t>
            </a:r>
            <a:r>
              <a:rPr lang="hr-HR" sz="2800" b="1" dirty="0"/>
              <a:t> 4 </a:t>
            </a:r>
            <a:r>
              <a:rPr lang="hr-HR" sz="2800" b="1" dirty="0" err="1"/>
              <a:t>new</a:t>
            </a:r>
            <a:r>
              <a:rPr lang="hr-HR" sz="2800" b="1" dirty="0"/>
              <a:t> </a:t>
            </a:r>
            <a:r>
              <a:rPr lang="hr-HR" sz="2800" b="1" dirty="0" err="1"/>
              <a:t>tips</a:t>
            </a:r>
            <a:r>
              <a:rPr lang="hr-HR" sz="2800" b="1" dirty="0"/>
              <a:t> to </a:t>
            </a:r>
            <a:r>
              <a:rPr lang="hr-HR" sz="2800" b="1" dirty="0" err="1"/>
              <a:t>the</a:t>
            </a:r>
            <a:r>
              <a:rPr lang="hr-HR" sz="2800" b="1" dirty="0"/>
              <a:t> list. 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BE08BFE7-666A-E3F2-8E78-00EA5C41662B}"/>
              </a:ext>
            </a:extLst>
          </p:cNvPr>
          <p:cNvSpPr txBox="1">
            <a:spLocks/>
          </p:cNvSpPr>
          <p:nvPr/>
        </p:nvSpPr>
        <p:spPr>
          <a:xfrm>
            <a:off x="6096000" y="1366330"/>
            <a:ext cx="5614624" cy="11144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r-HR" b="1" dirty="0"/>
              <a:t>Do </a:t>
            </a:r>
            <a:r>
              <a:rPr lang="hr-HR" b="1" dirty="0" err="1"/>
              <a:t>you</a:t>
            </a:r>
            <a:r>
              <a:rPr lang="hr-HR" b="1" dirty="0"/>
              <a:t> </a:t>
            </a:r>
            <a:r>
              <a:rPr lang="hr-HR" b="1" dirty="0" err="1"/>
              <a:t>have</a:t>
            </a:r>
            <a:r>
              <a:rPr lang="hr-HR" b="1" dirty="0"/>
              <a:t> </a:t>
            </a:r>
            <a:r>
              <a:rPr lang="hr-HR" b="1" dirty="0" err="1"/>
              <a:t>any</a:t>
            </a:r>
            <a:r>
              <a:rPr lang="hr-HR" b="1" dirty="0"/>
              <a:t> </a:t>
            </a:r>
            <a:r>
              <a:rPr lang="hr-HR" b="1" dirty="0" err="1"/>
              <a:t>advice</a:t>
            </a:r>
            <a:r>
              <a:rPr lang="hr-HR" b="1" dirty="0"/>
              <a:t> for a </a:t>
            </a:r>
            <a:r>
              <a:rPr lang="hr-HR" b="1" dirty="0" err="1"/>
              <a:t>successful</a:t>
            </a:r>
            <a:r>
              <a:rPr lang="hr-HR" b="1" dirty="0"/>
              <a:t> </a:t>
            </a:r>
            <a:r>
              <a:rPr lang="hr-HR" b="1" dirty="0" err="1"/>
              <a:t>and</a:t>
            </a:r>
            <a:r>
              <a:rPr lang="hr-HR" b="1" dirty="0"/>
              <a:t> </a:t>
            </a:r>
            <a:r>
              <a:rPr lang="hr-HR" b="1" dirty="0" err="1"/>
              <a:t>stress</a:t>
            </a:r>
            <a:r>
              <a:rPr lang="hr-HR" b="1" dirty="0"/>
              <a:t>-free </a:t>
            </a:r>
            <a:r>
              <a:rPr lang="hr-HR" b="1" dirty="0" err="1"/>
              <a:t>school</a:t>
            </a:r>
            <a:r>
              <a:rPr lang="hr-HR" b="1" dirty="0"/>
              <a:t> </a:t>
            </a:r>
            <a:r>
              <a:rPr lang="hr-HR" b="1" dirty="0" err="1"/>
              <a:t>year</a:t>
            </a:r>
            <a:r>
              <a:rPr lang="hr-HR" b="1" dirty="0"/>
              <a:t>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8018010-8996-2054-0104-23F8813627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4802" y="4121497"/>
            <a:ext cx="3917019" cy="259102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42743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418</TotalTime>
  <Words>658</Words>
  <Application>Microsoft Office PowerPoint</Application>
  <PresentationFormat>Widescreen</PresentationFormat>
  <Paragraphs>79</Paragraphs>
  <Slides>14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Lesson 1 Back to school</vt:lpstr>
      <vt:lpstr>BACK TO SCHOOL IN THIS UNIT YOU WILL LEARN…</vt:lpstr>
      <vt:lpstr>How did you spend your summer holidays?</vt:lpstr>
      <vt:lpstr>PowerPoint Presentation</vt:lpstr>
      <vt:lpstr>Workbook, pages 6 &amp; 7 </vt:lpstr>
      <vt:lpstr>PowerPoint Presentation</vt:lpstr>
      <vt:lpstr>PowerPoint Presentation</vt:lpstr>
      <vt:lpstr>PowerPoint Presentation</vt:lpstr>
      <vt:lpstr>PowerPoint Presentation</vt:lpstr>
      <vt:lpstr>Workbook, pages 8 &amp; 9</vt:lpstr>
      <vt:lpstr>Workbook, page 9</vt:lpstr>
      <vt:lpstr>PowerPoint Presentation</vt:lpstr>
      <vt:lpstr>Workbook, page 10</vt:lpstr>
      <vt:lpstr>Workbook, page 11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Lesson 1 – Back to school</dc:title>
  <dc:creator>Josipa</dc:creator>
  <cp:lastModifiedBy>Sanja Ivoš</cp:lastModifiedBy>
  <cp:revision>47</cp:revision>
  <dcterms:created xsi:type="dcterms:W3CDTF">2022-08-22T17:17:20Z</dcterms:created>
  <dcterms:modified xsi:type="dcterms:W3CDTF">2022-08-31T09:08:34Z</dcterms:modified>
</cp:coreProperties>
</file>